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5"/>
  </p:notesMasterIdLst>
  <p:sldIdLst>
    <p:sldId id="261" r:id="rId3"/>
    <p:sldId id="611" r:id="rId4"/>
    <p:sldId id="612" r:id="rId5"/>
    <p:sldId id="613" r:id="rId6"/>
    <p:sldId id="614" r:id="rId7"/>
    <p:sldId id="616" r:id="rId8"/>
    <p:sldId id="615" r:id="rId9"/>
    <p:sldId id="618" r:id="rId10"/>
    <p:sldId id="617" r:id="rId11"/>
    <p:sldId id="619" r:id="rId12"/>
    <p:sldId id="622" r:id="rId13"/>
    <p:sldId id="620" r:id="rId14"/>
    <p:sldId id="623" r:id="rId15"/>
    <p:sldId id="621" r:id="rId16"/>
    <p:sldId id="626" r:id="rId17"/>
    <p:sldId id="625" r:id="rId18"/>
    <p:sldId id="610" r:id="rId19"/>
    <p:sldId id="257" r:id="rId20"/>
    <p:sldId id="627" r:id="rId21"/>
    <p:sldId id="260" r:id="rId22"/>
    <p:sldId id="628" r:id="rId23"/>
    <p:sldId id="624" r:id="rId24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6" autoAdjust="0"/>
    <p:restoredTop sz="83810" autoAdjust="0"/>
  </p:normalViewPr>
  <p:slideViewPr>
    <p:cSldViewPr snapToGrid="0">
      <p:cViewPr>
        <p:scale>
          <a:sx n="74" d="100"/>
          <a:sy n="74" d="100"/>
        </p:scale>
        <p:origin x="322" y="-43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2021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DAF46E-CB7E-4EE6-BEB2-B45415691CD0}" type="datetimeFigureOut">
              <a:rPr lang="en-US" smtClean="0"/>
              <a:t>8/6/2025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1EFF65-35E9-4825-ACB7-113152F93C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5256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/>
              <a:t>I HOPE TO SEE YOU ALL IN LISBON, THANK YOU SO MUCH FOR YOUR ATENTION. </a:t>
            </a: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B3AB32-59DF-41F1-9618-EDFBF5049629}" type="slidenum">
              <a:rPr kumimoji="0" lang="pt-P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pt-P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10499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PT" noProof="0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B3AB32-59DF-41F1-9618-EDFBF5049629}" type="slidenum">
              <a:rPr kumimoji="0" lang="pt-P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pt-P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67141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1EFF65-35E9-4825-ACB7-113152F93C9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8271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A16307-EE70-A64A-255E-12D89E423F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B05E31-D155-CFF1-BA4B-3B2A3EEF81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15178D-B81B-A1A4-9476-E801E4A38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43EFE-AAB6-49CF-8496-87E27601BAC7}" type="datetimeFigureOut">
              <a:rPr lang="en-US" smtClean="0"/>
              <a:t>8/6/2025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B0E5F7-D8E7-B42A-7AE9-4C7154C698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8A1FBC-7C94-43EF-C899-4DBF1F03A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78276-2820-4092-878C-68ADF24C5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3599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73B75C-A1A5-A56E-AE7E-3E6F2E2B5F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7B2E980-287A-C875-7BAB-390EFE5A9D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71880A-5CD4-4C2C-95D4-59A2E31C5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43EFE-AAB6-49CF-8496-87E27601BAC7}" type="datetimeFigureOut">
              <a:rPr lang="en-US" smtClean="0"/>
              <a:t>8/6/2025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75B3A4-AF67-B540-5304-15F4D7138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6CE956-0757-96EE-8F56-86A5DE1A9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78276-2820-4092-878C-68ADF24C5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0117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C574441-9090-4F8C-1BF6-9E5BF241677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7540EFE-8E97-71B9-B63E-240A913A86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0D2E48-6A80-5E73-5C7A-2D8A7E9C8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43EFE-AAB6-49CF-8496-87E27601BAC7}" type="datetimeFigureOut">
              <a:rPr lang="en-US" smtClean="0"/>
              <a:t>8/6/2025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41771C-2BBB-14A9-F664-AC330F14E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CDE43A-405E-C922-0F06-303F3F264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78276-2820-4092-878C-68ADF24C5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6021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ângulo arredondado 14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0" name="Rectângulo arredondado 9"/>
          <p:cNvSpPr/>
          <p:nvPr/>
        </p:nvSpPr>
        <p:spPr>
          <a:xfrm>
            <a:off x="558129" y="434162"/>
            <a:ext cx="11075745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5" name="Título 4"/>
          <p:cNvSpPr>
            <a:spLocks noGrp="1"/>
          </p:cNvSpPr>
          <p:nvPr>
            <p:ph type="ctrTitle"/>
          </p:nvPr>
        </p:nvSpPr>
        <p:spPr>
          <a:xfrm>
            <a:off x="963168" y="1820206"/>
            <a:ext cx="103632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pt-PT"/>
              <a:t>Clique para editar o estilo</a:t>
            </a:r>
            <a:endParaRPr kumimoji="0" lang="en-US"/>
          </a:p>
        </p:txBody>
      </p:sp>
      <p:sp>
        <p:nvSpPr>
          <p:cNvPr id="20" name="Subtítulo 19"/>
          <p:cNvSpPr>
            <a:spLocks noGrp="1"/>
          </p:cNvSpPr>
          <p:nvPr>
            <p:ph type="subTitle" idx="1"/>
          </p:nvPr>
        </p:nvSpPr>
        <p:spPr>
          <a:xfrm>
            <a:off x="963168" y="3685032"/>
            <a:ext cx="103632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t-PT"/>
              <a:t>Faça clique para editar o estilo</a:t>
            </a:r>
            <a:endParaRPr kumimoji="0" lang="en-US"/>
          </a:p>
        </p:txBody>
      </p:sp>
      <p:sp>
        <p:nvSpPr>
          <p:cNvPr id="19" name="Marcador de Posição da Data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FC6E2-4948-49B8-B212-04F493FF1B46}" type="datetimeFigureOut">
              <a:rPr lang="pt-PT" smtClean="0"/>
              <a:pPr/>
              <a:t>06/08/2025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11" name="Marcador de Posição do Número do Diapositivo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098F1-0744-4657-9AFF-FFBE89FB92DB}" type="slidenum">
              <a:rPr lang="pt-PT" smtClean="0"/>
              <a:pPr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8338771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/>
          <a:lstStyle/>
          <a:p>
            <a:r>
              <a:rPr kumimoji="0" lang="pt-PT"/>
              <a:t>Clique para editar o estilo</a:t>
            </a:r>
            <a:endParaRPr kumimoji="0" lang="en-US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670560" y="530352"/>
            <a:ext cx="10911840" cy="4187952"/>
          </a:xfrm>
        </p:spPr>
        <p:txBody>
          <a:bodyPr/>
          <a:lstStyle/>
          <a:p>
            <a:pPr lvl="0" eaLnBrk="1" latinLnBrk="0" hangingPunct="1"/>
            <a:r>
              <a:rPr lang="pt-PT"/>
              <a:t>Clique para editar os estilos</a:t>
            </a:r>
          </a:p>
          <a:p>
            <a:pPr lvl="1" eaLnBrk="1" latinLnBrk="0" hangingPunct="1"/>
            <a:r>
              <a:rPr lang="pt-PT"/>
              <a:t>Segundo nível</a:t>
            </a:r>
          </a:p>
          <a:p>
            <a:pPr lvl="2" eaLnBrk="1" latinLnBrk="0" hangingPunct="1"/>
            <a:r>
              <a:rPr lang="pt-PT"/>
              <a:t>Terceiro nível</a:t>
            </a:r>
          </a:p>
          <a:p>
            <a:pPr lvl="3" eaLnBrk="1" latinLnBrk="0" hangingPunct="1"/>
            <a:r>
              <a:rPr lang="pt-PT"/>
              <a:t>Quarto nível</a:t>
            </a:r>
          </a:p>
          <a:p>
            <a:pPr lvl="4" eaLnBrk="1" latinLnBrk="0" hangingPunct="1"/>
            <a:r>
              <a:rPr lang="pt-PT"/>
              <a:t>Quinto nível</a:t>
            </a:r>
            <a:endParaRPr kumimoji="0"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FC6E2-4948-49B8-B212-04F493FF1B46}" type="datetimeFigureOut">
              <a:rPr lang="pt-PT" smtClean="0"/>
              <a:pPr/>
              <a:t>06/08/2025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098F1-0744-4657-9AFF-FFBE89FB92DB}" type="slidenum">
              <a:rPr lang="pt-PT" smtClean="0"/>
              <a:pPr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5789271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ângulo arredondado 13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1" name="Rectângulo arredondado 10"/>
          <p:cNvSpPr/>
          <p:nvPr/>
        </p:nvSpPr>
        <p:spPr>
          <a:xfrm>
            <a:off x="558129" y="434163"/>
            <a:ext cx="11075745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4459" y="4928616"/>
            <a:ext cx="1091184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pt-PT"/>
              <a:t>Clique para editar o estilo</a:t>
            </a:r>
            <a:endParaRPr kumimoji="0"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624459" y="5624484"/>
            <a:ext cx="1091184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t-PT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FC6E2-4948-49B8-B212-04F493FF1B46}" type="datetimeFigureOut">
              <a:rPr lang="pt-PT" smtClean="0"/>
              <a:pPr/>
              <a:t>06/08/2025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098F1-0744-4657-9AFF-FFBE89FB92DB}" type="slidenum">
              <a:rPr lang="pt-PT" smtClean="0"/>
              <a:pPr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2446112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PT"/>
              <a:t>Clique para editar o estilo</a:t>
            </a:r>
            <a:endParaRPr kumimoji="0" lang="en-US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685803" y="530352"/>
            <a:ext cx="524256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PT"/>
              <a:t>Clique para editar os estilos</a:t>
            </a:r>
          </a:p>
          <a:p>
            <a:pPr lvl="1" eaLnBrk="1" latinLnBrk="0" hangingPunct="1"/>
            <a:r>
              <a:rPr lang="pt-PT"/>
              <a:t>Segundo nível</a:t>
            </a:r>
          </a:p>
          <a:p>
            <a:pPr lvl="2" eaLnBrk="1" latinLnBrk="0" hangingPunct="1"/>
            <a:r>
              <a:rPr lang="pt-PT"/>
              <a:t>Terceiro nível</a:t>
            </a:r>
          </a:p>
          <a:p>
            <a:pPr lvl="3" eaLnBrk="1" latinLnBrk="0" hangingPunct="1"/>
            <a:r>
              <a:rPr lang="pt-PT"/>
              <a:t>Quarto nível</a:t>
            </a:r>
          </a:p>
          <a:p>
            <a:pPr lvl="4" eaLnBrk="1" latinLnBrk="0" hangingPunct="1"/>
            <a:r>
              <a:rPr lang="pt-PT"/>
              <a:t>Quinto nível</a:t>
            </a:r>
            <a:endParaRPr kumimoji="0" lang="en-US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6340480" y="530352"/>
            <a:ext cx="524256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PT"/>
              <a:t>Clique para editar os estilos</a:t>
            </a:r>
          </a:p>
          <a:p>
            <a:pPr lvl="1" eaLnBrk="1" latinLnBrk="0" hangingPunct="1"/>
            <a:r>
              <a:rPr lang="pt-PT"/>
              <a:t>Segundo nível</a:t>
            </a:r>
          </a:p>
          <a:p>
            <a:pPr lvl="2" eaLnBrk="1" latinLnBrk="0" hangingPunct="1"/>
            <a:r>
              <a:rPr lang="pt-PT"/>
              <a:t>Terceiro nível</a:t>
            </a:r>
          </a:p>
          <a:p>
            <a:pPr lvl="3" eaLnBrk="1" latinLnBrk="0" hangingPunct="1"/>
            <a:r>
              <a:rPr lang="pt-PT"/>
              <a:t>Quarto nível</a:t>
            </a:r>
          </a:p>
          <a:p>
            <a:pPr lvl="4" eaLnBrk="1" latinLnBrk="0" hangingPunct="1"/>
            <a:r>
              <a:rPr lang="pt-PT"/>
              <a:t>Quinto nível</a:t>
            </a:r>
            <a:endParaRPr kumimoji="0" lang="en-US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FC6E2-4948-49B8-B212-04F493FF1B46}" type="datetimeFigureOut">
              <a:rPr lang="pt-PT" smtClean="0"/>
              <a:pPr/>
              <a:t>06/08/2025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098F1-0744-4657-9AFF-FFBE89FB92DB}" type="slidenum">
              <a:rPr lang="pt-PT" smtClean="0"/>
              <a:pPr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414981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pt-PT"/>
              <a:t>Clique para editar o estilo</a:t>
            </a:r>
            <a:endParaRPr kumimoji="0"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809632" y="579438"/>
            <a:ext cx="524256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PT"/>
              <a:t>Clique para editar os estilos</a:t>
            </a:r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3"/>
          </p:nvPr>
        </p:nvSpPr>
        <p:spPr>
          <a:xfrm>
            <a:off x="6202892" y="579438"/>
            <a:ext cx="524256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PT"/>
              <a:t>Clique para editar os estilos</a:t>
            </a:r>
          </a:p>
        </p:txBody>
      </p:sp>
      <p:sp>
        <p:nvSpPr>
          <p:cNvPr id="5" name="Marcador de Posição de Conteúdo 4"/>
          <p:cNvSpPr>
            <a:spLocks noGrp="1"/>
          </p:cNvSpPr>
          <p:nvPr>
            <p:ph sz="quarter" idx="2"/>
          </p:nvPr>
        </p:nvSpPr>
        <p:spPr>
          <a:xfrm>
            <a:off x="809632" y="1447800"/>
            <a:ext cx="524256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pt-PT"/>
              <a:t>Clique para editar os estilos</a:t>
            </a:r>
          </a:p>
          <a:p>
            <a:pPr lvl="1" eaLnBrk="1" latinLnBrk="0" hangingPunct="1"/>
            <a:r>
              <a:rPr lang="pt-PT"/>
              <a:t>Segundo nível</a:t>
            </a:r>
          </a:p>
          <a:p>
            <a:pPr lvl="2" eaLnBrk="1" latinLnBrk="0" hangingPunct="1"/>
            <a:r>
              <a:rPr lang="pt-PT"/>
              <a:t>Terceiro nível</a:t>
            </a:r>
          </a:p>
          <a:p>
            <a:pPr lvl="3" eaLnBrk="1" latinLnBrk="0" hangingPunct="1"/>
            <a:r>
              <a:rPr lang="pt-PT"/>
              <a:t>Quarto nível</a:t>
            </a:r>
          </a:p>
          <a:p>
            <a:pPr lvl="4" eaLnBrk="1" latinLnBrk="0" hangingPunct="1"/>
            <a:r>
              <a:rPr lang="pt-PT"/>
              <a:t>Quinto nível</a:t>
            </a:r>
            <a:endParaRPr kumimoji="0" lang="en-US"/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6202892" y="1447800"/>
            <a:ext cx="524256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pt-PT"/>
              <a:t>Clique para editar os estilos</a:t>
            </a:r>
          </a:p>
          <a:p>
            <a:pPr lvl="1" eaLnBrk="1" latinLnBrk="0" hangingPunct="1"/>
            <a:r>
              <a:rPr lang="pt-PT"/>
              <a:t>Segundo nível</a:t>
            </a:r>
          </a:p>
          <a:p>
            <a:pPr lvl="2" eaLnBrk="1" latinLnBrk="0" hangingPunct="1"/>
            <a:r>
              <a:rPr lang="pt-PT"/>
              <a:t>Terceiro nível</a:t>
            </a:r>
          </a:p>
          <a:p>
            <a:pPr lvl="3" eaLnBrk="1" latinLnBrk="0" hangingPunct="1"/>
            <a:r>
              <a:rPr lang="pt-PT"/>
              <a:t>Quarto nível</a:t>
            </a:r>
          </a:p>
          <a:p>
            <a:pPr lvl="4" eaLnBrk="1" latinLnBrk="0" hangingPunct="1"/>
            <a:r>
              <a:rPr lang="pt-PT"/>
              <a:t>Quinto nível</a:t>
            </a:r>
            <a:endParaRPr kumimoji="0" lang="en-US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FC6E2-4948-49B8-B212-04F493FF1B46}" type="datetimeFigureOut">
              <a:rPr lang="pt-PT" smtClean="0"/>
              <a:pPr/>
              <a:t>06/08/2025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098F1-0744-4657-9AFF-FFBE89FB92DB}" type="slidenum">
              <a:rPr lang="pt-PT" smtClean="0"/>
              <a:pPr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6228407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PT"/>
              <a:t>Clique para editar o estilo</a:t>
            </a:r>
            <a:endParaRPr kumimoji="0" lang="en-US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FC6E2-4948-49B8-B212-04F493FF1B46}" type="datetimeFigureOut">
              <a:rPr lang="pt-PT" smtClean="0"/>
              <a:pPr/>
              <a:t>06/08/2025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098F1-0744-4657-9AFF-FFBE89FB92DB}" type="slidenum">
              <a:rPr lang="pt-PT" smtClean="0"/>
              <a:pPr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4895092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ângulo arredondado 6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FC6E2-4948-49B8-B212-04F493FF1B46}" type="datetimeFigureOut">
              <a:rPr lang="pt-PT" smtClean="0"/>
              <a:pPr/>
              <a:t>06/08/2025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098F1-0744-4657-9AFF-FFBE89FB92DB}" type="slidenum">
              <a:rPr lang="pt-PT" smtClean="0"/>
              <a:pPr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256844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385045" y="533400"/>
            <a:ext cx="39624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pt-PT"/>
              <a:t>Clique para editar o estilo</a:t>
            </a:r>
            <a:endParaRPr kumimoji="0"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2"/>
          </p:nvPr>
        </p:nvSpPr>
        <p:spPr>
          <a:xfrm>
            <a:off x="7385129" y="1447802"/>
            <a:ext cx="39624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pt-PT"/>
              <a:t>Clique para editar os estilos</a:t>
            </a:r>
          </a:p>
          <a:p>
            <a:pPr lvl="1" eaLnBrk="1" latinLnBrk="0" hangingPunct="1"/>
            <a:r>
              <a:rPr lang="pt-PT"/>
              <a:t>Segundo nível</a:t>
            </a:r>
          </a:p>
          <a:p>
            <a:pPr lvl="2" eaLnBrk="1" latinLnBrk="0" hangingPunct="1"/>
            <a:r>
              <a:rPr lang="pt-PT"/>
              <a:t>Terceiro nível</a:t>
            </a:r>
          </a:p>
          <a:p>
            <a:pPr lvl="3" eaLnBrk="1" latinLnBrk="0" hangingPunct="1"/>
            <a:r>
              <a:rPr lang="pt-PT"/>
              <a:t>Quarto nível</a:t>
            </a:r>
          </a:p>
          <a:p>
            <a:pPr lvl="4" eaLnBrk="1" latinLnBrk="0" hangingPunct="1"/>
            <a:r>
              <a:rPr lang="pt-PT"/>
              <a:t>Quinto nível</a:t>
            </a:r>
            <a:endParaRPr kumimoji="0" lang="en-US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1"/>
          </p:nvPr>
        </p:nvSpPr>
        <p:spPr>
          <a:xfrm>
            <a:off x="1015163" y="930144"/>
            <a:ext cx="6168212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pt-PT"/>
              <a:t>Clique para editar os estilos</a:t>
            </a:r>
          </a:p>
          <a:p>
            <a:pPr lvl="1" eaLnBrk="1" latinLnBrk="0" hangingPunct="1"/>
            <a:r>
              <a:rPr lang="pt-PT"/>
              <a:t>Segundo nível</a:t>
            </a:r>
          </a:p>
          <a:p>
            <a:pPr lvl="2" eaLnBrk="1" latinLnBrk="0" hangingPunct="1"/>
            <a:r>
              <a:rPr lang="pt-PT"/>
              <a:t>Terceiro nível</a:t>
            </a:r>
          </a:p>
          <a:p>
            <a:pPr lvl="3" eaLnBrk="1" latinLnBrk="0" hangingPunct="1"/>
            <a:r>
              <a:rPr lang="pt-PT"/>
              <a:t>Quarto nível</a:t>
            </a:r>
          </a:p>
          <a:p>
            <a:pPr lvl="4" eaLnBrk="1" latinLnBrk="0" hangingPunct="1"/>
            <a:r>
              <a:rPr lang="pt-PT"/>
              <a:t>Quinto nível</a:t>
            </a:r>
            <a:endParaRPr kumimoji="0" lang="en-US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FC6E2-4948-49B8-B212-04F493FF1B46}" type="datetimeFigureOut">
              <a:rPr lang="pt-PT" smtClean="0"/>
              <a:pPr/>
              <a:t>06/08/2025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098F1-0744-4657-9AFF-FFBE89FB92DB}" type="slidenum">
              <a:rPr lang="pt-PT" smtClean="0"/>
              <a:pPr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2314762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0137FD-C1FA-7497-6B10-A413359BAD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1B1C3E-29C6-4588-D00D-C3DED8BFF0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22D2C0-810D-C23E-EF94-5121C1CB69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43EFE-AAB6-49CF-8496-87E27601BAC7}" type="datetimeFigureOut">
              <a:rPr lang="en-US" smtClean="0"/>
              <a:t>8/6/2025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D5FFA6-4F2C-6349-BDF9-72E7E15EB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994390-5030-94B8-9444-00CC6BC30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78276-2820-4092-878C-68ADF24C5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940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ângulo arredondado 14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1" name="Arredondar Rectângulo de Canto Simples 10"/>
          <p:cNvSpPr/>
          <p:nvPr/>
        </p:nvSpPr>
        <p:spPr>
          <a:xfrm>
            <a:off x="8534401" y="434162"/>
            <a:ext cx="3099473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5012056"/>
            <a:ext cx="109728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pt-PT"/>
              <a:t>Clique para editar o estilo</a:t>
            </a:r>
            <a:endParaRPr kumimoji="0" lang="en-US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 bwMode="grayWhite">
          <a:xfrm>
            <a:off x="8616949" y="533400"/>
            <a:ext cx="298704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pt-PT"/>
              <a:t>Clique para editar os estilos</a:t>
            </a:r>
          </a:p>
          <a:p>
            <a:pPr lvl="1" eaLnBrk="1" latinLnBrk="0" hangingPunct="1"/>
            <a:r>
              <a:rPr lang="pt-PT"/>
              <a:t>Segundo nível</a:t>
            </a:r>
          </a:p>
          <a:p>
            <a:pPr lvl="2" eaLnBrk="1" latinLnBrk="0" hangingPunct="1"/>
            <a:r>
              <a:rPr lang="pt-PT"/>
              <a:t>Terceiro nível</a:t>
            </a:r>
          </a:p>
          <a:p>
            <a:pPr lvl="3" eaLnBrk="1" latinLnBrk="0" hangingPunct="1"/>
            <a:r>
              <a:rPr lang="pt-PT"/>
              <a:t>Quarto nível</a:t>
            </a:r>
          </a:p>
          <a:p>
            <a:pPr lvl="4" eaLnBrk="1" latinLnBrk="0" hangingPunct="1"/>
            <a:r>
              <a:rPr lang="pt-PT"/>
              <a:t>Quinto nível</a:t>
            </a:r>
            <a:endParaRPr kumimoji="0" lang="en-US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FC6E2-4948-49B8-B212-04F493FF1B46}" type="datetimeFigureOut">
              <a:rPr lang="pt-PT" smtClean="0"/>
              <a:pPr/>
              <a:t>06/08/2025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098F1-0744-4657-9AFF-FFBE89FB92DB}" type="slidenum">
              <a:rPr lang="pt-PT" smtClean="0"/>
              <a:pPr/>
              <a:t>‹#›</a:t>
            </a:fld>
            <a:endParaRPr lang="pt-PT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561973" y="435768"/>
            <a:ext cx="7900416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t-PT"/>
              <a:t>Clique no ícone para adicionar uma imagem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937879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/>
          <a:lstStyle/>
          <a:p>
            <a:r>
              <a:rPr kumimoji="0" lang="pt-PT"/>
              <a:t>Clique para editar o estilo</a:t>
            </a:r>
            <a:endParaRPr kumimoji="0" lang="en-US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670560" y="530352"/>
            <a:ext cx="10911840" cy="4187952"/>
          </a:xfrm>
        </p:spPr>
        <p:txBody>
          <a:bodyPr vert="eaVert"/>
          <a:lstStyle/>
          <a:p>
            <a:pPr lvl="0" eaLnBrk="1" latinLnBrk="0" hangingPunct="1"/>
            <a:r>
              <a:rPr lang="pt-PT"/>
              <a:t>Clique para editar os estilos</a:t>
            </a:r>
          </a:p>
          <a:p>
            <a:pPr lvl="1" eaLnBrk="1" latinLnBrk="0" hangingPunct="1"/>
            <a:r>
              <a:rPr lang="pt-PT"/>
              <a:t>Segundo nível</a:t>
            </a:r>
          </a:p>
          <a:p>
            <a:pPr lvl="2" eaLnBrk="1" latinLnBrk="0" hangingPunct="1"/>
            <a:r>
              <a:rPr lang="pt-PT"/>
              <a:t>Terceiro nível</a:t>
            </a:r>
          </a:p>
          <a:p>
            <a:pPr lvl="3" eaLnBrk="1" latinLnBrk="0" hangingPunct="1"/>
            <a:r>
              <a:rPr lang="pt-PT"/>
              <a:t>Quarto nível</a:t>
            </a:r>
          </a:p>
          <a:p>
            <a:pPr lvl="4" eaLnBrk="1" latinLnBrk="0" hangingPunct="1"/>
            <a:r>
              <a:rPr lang="pt-PT"/>
              <a:t>Quinto nível</a:t>
            </a:r>
            <a:endParaRPr kumimoji="0"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FC6E2-4948-49B8-B212-04F493FF1B46}" type="datetimeFigureOut">
              <a:rPr lang="pt-PT" smtClean="0"/>
              <a:pPr/>
              <a:t>06/08/2025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098F1-0744-4657-9AFF-FFBE89FB92DB}" type="slidenum">
              <a:rPr lang="pt-PT" smtClean="0"/>
              <a:pPr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3002412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839200" y="533405"/>
            <a:ext cx="2641600" cy="5257799"/>
          </a:xfrm>
        </p:spPr>
        <p:txBody>
          <a:bodyPr vert="eaVert"/>
          <a:lstStyle/>
          <a:p>
            <a:r>
              <a:rPr kumimoji="0" lang="pt-PT"/>
              <a:t>Clique para editar o estilo</a:t>
            </a:r>
            <a:endParaRPr kumimoji="0" lang="en-US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711200" y="533403"/>
            <a:ext cx="7924800" cy="5257801"/>
          </a:xfrm>
        </p:spPr>
        <p:txBody>
          <a:bodyPr vert="eaVert"/>
          <a:lstStyle/>
          <a:p>
            <a:pPr lvl="0" eaLnBrk="1" latinLnBrk="0" hangingPunct="1"/>
            <a:r>
              <a:rPr lang="pt-PT"/>
              <a:t>Clique para editar os estilos</a:t>
            </a:r>
          </a:p>
          <a:p>
            <a:pPr lvl="1" eaLnBrk="1" latinLnBrk="0" hangingPunct="1"/>
            <a:r>
              <a:rPr lang="pt-PT"/>
              <a:t>Segundo nível</a:t>
            </a:r>
          </a:p>
          <a:p>
            <a:pPr lvl="2" eaLnBrk="1" latinLnBrk="0" hangingPunct="1"/>
            <a:r>
              <a:rPr lang="pt-PT"/>
              <a:t>Terceiro nível</a:t>
            </a:r>
          </a:p>
          <a:p>
            <a:pPr lvl="3" eaLnBrk="1" latinLnBrk="0" hangingPunct="1"/>
            <a:r>
              <a:rPr lang="pt-PT"/>
              <a:t>Quarto nível</a:t>
            </a:r>
          </a:p>
          <a:p>
            <a:pPr lvl="4" eaLnBrk="1" latinLnBrk="0" hangingPunct="1"/>
            <a:r>
              <a:rPr lang="pt-PT"/>
              <a:t>Quinto nível</a:t>
            </a:r>
            <a:endParaRPr kumimoji="0"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FC6E2-4948-49B8-B212-04F493FF1B46}" type="datetimeFigureOut">
              <a:rPr lang="pt-PT" smtClean="0"/>
              <a:pPr/>
              <a:t>06/08/2025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098F1-0744-4657-9AFF-FFBE89FB92DB}" type="slidenum">
              <a:rPr lang="pt-PT" smtClean="0"/>
              <a:pPr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8655866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92CFEC-AD38-D20F-F11A-4C7669B1F0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D9495D-F2E3-A5CD-A349-34C1145477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8FBDE3-28BF-12FE-4165-8CDA854F2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43EFE-AAB6-49CF-8496-87E27601BAC7}" type="datetimeFigureOut">
              <a:rPr lang="en-US" smtClean="0"/>
              <a:t>8/6/2025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0DECFB-93DE-E5DD-9829-7CE22DBFA2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737378-4CDD-9267-E579-6F638D4FE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78276-2820-4092-878C-68ADF24C5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1786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D8C8DE-DB03-1A7D-EA04-16104881A3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29DBEA-966E-07F7-A0B7-8888320731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8BF539-947C-F615-299D-367CEC6A53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7A3EFA-1DBD-080C-9346-B7BBA4FADA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43EFE-AAB6-49CF-8496-87E27601BAC7}" type="datetimeFigureOut">
              <a:rPr lang="en-US" smtClean="0"/>
              <a:t>8/6/2025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03CDB1-F760-A599-85F0-C8E630F2F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F718C7-7F9C-D710-A12C-D02C31B72B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78276-2820-4092-878C-68ADF24C5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803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996B92-07C4-E72E-4A79-798A992571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D00E1F-D24F-7D2A-7960-A3590D5973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DF25C6-6BEE-607E-97C2-D19AB59C47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4D8B07D-06F0-A9DE-300E-9CFC0A8A70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7A705B7-7A64-4FDB-526F-60EAB74F9D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BED8635-A194-D3F1-F7FA-71730A0C91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43EFE-AAB6-49CF-8496-87E27601BAC7}" type="datetimeFigureOut">
              <a:rPr lang="en-US" smtClean="0"/>
              <a:t>8/6/2025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C03F8E0-FBB7-E6B8-51C5-1747844BAC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22CFBF1-0AD5-4010-DA0C-D2E0D2B4D6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78276-2820-4092-878C-68ADF24C5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2676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26A6F8-682B-3B5B-9BC6-D73EC9944E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C2C6E2D-F8C5-757C-0758-C74FDC00D3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43EFE-AAB6-49CF-8496-87E27601BAC7}" type="datetimeFigureOut">
              <a:rPr lang="en-US" smtClean="0"/>
              <a:t>8/6/2025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41239FF-8216-757E-C3AE-5DCFDB1D95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45FF13-757E-92D1-3CD2-D62923DA36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78276-2820-4092-878C-68ADF24C5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3653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B518934-E458-F630-DA27-E2712C02DD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43EFE-AAB6-49CF-8496-87E27601BAC7}" type="datetimeFigureOut">
              <a:rPr lang="en-US" smtClean="0"/>
              <a:t>8/6/2025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797004C-1A76-7C36-A7B2-EC4B810A73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B665A9-CB7B-5A22-1EDC-E41EEBEF8A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78276-2820-4092-878C-68ADF24C5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6777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631802-34FF-3E60-C23E-A9527F4324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42A622-D8E6-81D3-EB24-FA1C30A789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EDCA8A-00E6-9277-87C5-1D0DC6B7BA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E3AC45-8BDA-969B-2FE4-EE0D87DB4C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43EFE-AAB6-49CF-8496-87E27601BAC7}" type="datetimeFigureOut">
              <a:rPr lang="en-US" smtClean="0"/>
              <a:t>8/6/2025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220D63-4802-962C-9065-268EAAC0D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DE6A0F-DEE5-6669-D833-3A1A6D8764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78276-2820-4092-878C-68ADF24C5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23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E52913-3EBC-AD88-907E-6BDCEAA873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DBAC034-E8AD-DA5C-0E15-057C489D4B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AE407D-6706-6BDF-866E-3E8A925C9B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68F355-1EB3-2FB8-CA04-2FCAD1FDCC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43EFE-AAB6-49CF-8496-87E27601BAC7}" type="datetimeFigureOut">
              <a:rPr lang="en-US" smtClean="0"/>
              <a:t>8/6/2025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2E5BD2-6B5A-5DC3-202E-27D02D601B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A7C753-C7BE-0A35-2018-B0AB498D1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78276-2820-4092-878C-68ADF24C5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6319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4563F8F-387E-3BCF-315B-93220681D8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9FDC70-6242-A9A1-1B66-63F9D139CD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00159F-9F24-543A-B605-F2F229178E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0D43EFE-AAB6-49CF-8496-87E27601BAC7}" type="datetimeFigureOut">
              <a:rPr lang="en-US" smtClean="0"/>
              <a:t>8/6/2025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A1263C-7BCF-6E57-FE11-96D06341F8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99C48E-58B2-AB7E-A717-E0504E708C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6278276-2820-4092-878C-68ADF24C5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755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ângulo arredondado 6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Rectângulo arredondado 8"/>
          <p:cNvSpPr/>
          <p:nvPr/>
        </p:nvSpPr>
        <p:spPr>
          <a:xfrm>
            <a:off x="558129" y="434162"/>
            <a:ext cx="11075745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3" name="Marcador de Posição do Título 12"/>
          <p:cNvSpPr>
            <a:spLocks noGrp="1"/>
          </p:cNvSpPr>
          <p:nvPr>
            <p:ph type="title"/>
          </p:nvPr>
        </p:nvSpPr>
        <p:spPr>
          <a:xfrm>
            <a:off x="670560" y="4985590"/>
            <a:ext cx="10911840" cy="105156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pt-PT"/>
              <a:t>Clique para editar o estilo</a:t>
            </a:r>
            <a:endParaRPr kumimoji="0" lang="en-US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idx="1"/>
          </p:nvPr>
        </p:nvSpPr>
        <p:spPr>
          <a:xfrm>
            <a:off x="670560" y="530352"/>
            <a:ext cx="1091184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lvl="0" eaLnBrk="1" latinLnBrk="0" hangingPunct="1"/>
            <a:r>
              <a:rPr kumimoji="0" lang="pt-PT"/>
              <a:t>Clique para editar os estilos</a:t>
            </a:r>
          </a:p>
          <a:p>
            <a:pPr lvl="1" eaLnBrk="1" latinLnBrk="0" hangingPunct="1"/>
            <a:r>
              <a:rPr kumimoji="0" lang="pt-PT"/>
              <a:t>Segundo nível</a:t>
            </a:r>
          </a:p>
          <a:p>
            <a:pPr lvl="2" eaLnBrk="1" latinLnBrk="0" hangingPunct="1"/>
            <a:r>
              <a:rPr kumimoji="0" lang="pt-PT"/>
              <a:t>Terceiro nível</a:t>
            </a:r>
          </a:p>
          <a:p>
            <a:pPr lvl="3" eaLnBrk="1" latinLnBrk="0" hangingPunct="1"/>
            <a:r>
              <a:rPr kumimoji="0" lang="pt-PT"/>
              <a:t>Quarto nível</a:t>
            </a:r>
          </a:p>
          <a:p>
            <a:pPr lvl="4" eaLnBrk="1" latinLnBrk="0" hangingPunct="1"/>
            <a:r>
              <a:rPr kumimoji="0" lang="pt-PT"/>
              <a:t>Quinto nível</a:t>
            </a:r>
            <a:endParaRPr kumimoji="0" lang="en-US"/>
          </a:p>
        </p:txBody>
      </p:sp>
      <p:sp>
        <p:nvSpPr>
          <p:cNvPr id="25" name="Marcador de Posição da Data 24"/>
          <p:cNvSpPr>
            <a:spLocks noGrp="1"/>
          </p:cNvSpPr>
          <p:nvPr>
            <p:ph type="dt" sz="half" idx="2"/>
          </p:nvPr>
        </p:nvSpPr>
        <p:spPr>
          <a:xfrm>
            <a:off x="5035104" y="6111876"/>
            <a:ext cx="3048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F6FC6E2-4948-49B8-B212-04F493FF1B46}" type="datetimeFigureOut">
              <a:rPr lang="pt-PT" smtClean="0"/>
              <a:pPr/>
              <a:t>06/08/2025</a:t>
            </a:fld>
            <a:endParaRPr lang="pt-PT"/>
          </a:p>
        </p:txBody>
      </p:sp>
      <p:sp>
        <p:nvSpPr>
          <p:cNvPr id="18" name="Marcador de Posição do Rodapé 17"/>
          <p:cNvSpPr>
            <a:spLocks noGrp="1"/>
          </p:cNvSpPr>
          <p:nvPr>
            <p:ph type="ftr" sz="quarter" idx="3"/>
          </p:nvPr>
        </p:nvSpPr>
        <p:spPr>
          <a:xfrm>
            <a:off x="8083104" y="6111876"/>
            <a:ext cx="3048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4"/>
          </p:nvPr>
        </p:nvSpPr>
        <p:spPr>
          <a:xfrm>
            <a:off x="11131104" y="6111876"/>
            <a:ext cx="609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3FE098F1-0744-4657-9AFF-FFBE89FB92DB}" type="slidenum">
              <a:rPr lang="pt-PT" smtClean="0"/>
              <a:pPr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7079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10" Type="http://schemas.openxmlformats.org/officeDocument/2006/relationships/image" Target="../media/image8.png"/><Relationship Id="rId4" Type="http://schemas.openxmlformats.org/officeDocument/2006/relationships/image" Target="../media/image4.jpeg"/><Relationship Id="rId9" Type="http://schemas.microsoft.com/office/2007/relationships/hdphoto" Target="../media/hdphoto2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jpeg"/><Relationship Id="rId3" Type="http://schemas.openxmlformats.org/officeDocument/2006/relationships/image" Target="../media/image53.jpeg"/><Relationship Id="rId7" Type="http://schemas.openxmlformats.org/officeDocument/2006/relationships/image" Target="../media/image57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54.jpeg"/><Relationship Id="rId9" Type="http://schemas.openxmlformats.org/officeDocument/2006/relationships/image" Target="../media/image5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2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jpeg"/><Relationship Id="rId3" Type="http://schemas.openxmlformats.org/officeDocument/2006/relationships/image" Target="../media/image64.jpeg"/><Relationship Id="rId7" Type="http://schemas.openxmlformats.org/officeDocument/2006/relationships/image" Target="../media/image68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7.jpeg"/><Relationship Id="rId5" Type="http://schemas.openxmlformats.org/officeDocument/2006/relationships/image" Target="../media/image66.jpeg"/><Relationship Id="rId4" Type="http://schemas.openxmlformats.org/officeDocument/2006/relationships/image" Target="../media/image6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4.jpeg"/><Relationship Id="rId5" Type="http://schemas.openxmlformats.org/officeDocument/2006/relationships/image" Target="../media/image73.jpeg"/><Relationship Id="rId4" Type="http://schemas.openxmlformats.org/officeDocument/2006/relationships/image" Target="../media/image72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cpereira@edu.ulisboa.pt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2.png"/><Relationship Id="rId5" Type="http://schemas.openxmlformats.org/officeDocument/2006/relationships/image" Target="../media/image81.png"/><Relationship Id="rId4" Type="http://schemas.openxmlformats.org/officeDocument/2006/relationships/image" Target="../media/image8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8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10" Type="http://schemas.openxmlformats.org/officeDocument/2006/relationships/image" Target="../media/image18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jpeg"/><Relationship Id="rId11" Type="http://schemas.openxmlformats.org/officeDocument/2006/relationships/image" Target="../media/image48.jpeg"/><Relationship Id="rId5" Type="http://schemas.openxmlformats.org/officeDocument/2006/relationships/image" Target="../media/image42.jpeg"/><Relationship Id="rId10" Type="http://schemas.openxmlformats.org/officeDocument/2006/relationships/image" Target="../media/image47.jpeg"/><Relationship Id="rId4" Type="http://schemas.openxmlformats.org/officeDocument/2006/relationships/image" Target="../media/image41.jpeg"/><Relationship Id="rId9" Type="http://schemas.openxmlformats.org/officeDocument/2006/relationships/image" Target="../media/image4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5A16A934-782D-FECF-79AF-D569D4612701}"/>
              </a:ext>
            </a:extLst>
          </p:cNvPr>
          <p:cNvSpPr/>
          <p:nvPr/>
        </p:nvSpPr>
        <p:spPr>
          <a:xfrm>
            <a:off x="0" y="0"/>
            <a:ext cx="12192000" cy="2316539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5543"/>
          </a:p>
        </p:txBody>
      </p:sp>
      <p:pic>
        <p:nvPicPr>
          <p:cNvPr id="9" name="Imagem 14">
            <a:extLst>
              <a:ext uri="{FF2B5EF4-FFF2-40B4-BE49-F238E27FC236}">
                <a16:creationId xmlns:a16="http://schemas.microsoft.com/office/drawing/2014/main" id="{F14C9198-1EB0-54AE-3EA9-1472C2F3BC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4235" y="5851605"/>
            <a:ext cx="723638" cy="788121"/>
          </a:xfrm>
          <a:prstGeom prst="rect">
            <a:avLst/>
          </a:prstGeom>
        </p:spPr>
      </p:pic>
      <p:pic>
        <p:nvPicPr>
          <p:cNvPr id="10" name="Imagem 22">
            <a:extLst>
              <a:ext uri="{FF2B5EF4-FFF2-40B4-BE49-F238E27FC236}">
                <a16:creationId xmlns:a16="http://schemas.microsoft.com/office/drawing/2014/main" id="{0F91DDFE-B9EB-3B84-2FE1-57DE46957E9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8258" t="6078" r="4123" b="17365"/>
          <a:stretch/>
        </p:blipFill>
        <p:spPr>
          <a:xfrm>
            <a:off x="2259896" y="5789624"/>
            <a:ext cx="792041" cy="796192"/>
          </a:xfrm>
          <a:prstGeom prst="rect">
            <a:avLst/>
          </a:prstGeom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224A1188-680D-28E0-8326-29718F77F6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32" b="16258"/>
          <a:stretch/>
        </p:blipFill>
        <p:spPr bwMode="auto">
          <a:xfrm>
            <a:off x="10606538" y="348296"/>
            <a:ext cx="1441931" cy="1695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Agrupar 43">
            <a:extLst>
              <a:ext uri="{FF2B5EF4-FFF2-40B4-BE49-F238E27FC236}">
                <a16:creationId xmlns:a16="http://schemas.microsoft.com/office/drawing/2014/main" id="{0EB7AA65-6B3D-DE78-CD69-1F941795FB72}"/>
              </a:ext>
            </a:extLst>
          </p:cNvPr>
          <p:cNvGrpSpPr/>
          <p:nvPr/>
        </p:nvGrpSpPr>
        <p:grpSpPr>
          <a:xfrm>
            <a:off x="-600950" y="56030"/>
            <a:ext cx="2372459" cy="2446750"/>
            <a:chOff x="134833" y="-1666577"/>
            <a:chExt cx="9034387" cy="9251950"/>
          </a:xfrm>
        </p:grpSpPr>
        <p:pic>
          <p:nvPicPr>
            <p:cNvPr id="5" name="Imagem 5">
              <a:extLst>
                <a:ext uri="{FF2B5EF4-FFF2-40B4-BE49-F238E27FC236}">
                  <a16:creationId xmlns:a16="http://schemas.microsoft.com/office/drawing/2014/main" id="{553DFFCE-9C75-EEB4-3480-BC0BBC80717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9949" b="91135" l="484" r="90000">
                          <a14:foregroundMark x1="5524" y1="28136" x2="2621" y2="70838"/>
                          <a14:foregroundMark x1="1250" y1="24430" x2="17823" y2="27965"/>
                          <a14:foregroundMark x1="17823" y1="27965" x2="33911" y2="27138"/>
                          <a14:foregroundMark x1="33911" y1="27138" x2="42863" y2="45239"/>
                          <a14:foregroundMark x1="42863" y1="45239" x2="40887" y2="55872"/>
                          <a14:foregroundMark x1="40887" y1="55872" x2="40887" y2="55872"/>
                          <a14:foregroundMark x1="5323" y1="24715" x2="33427" y2="21693"/>
                          <a14:foregroundMark x1="33427" y1="21693" x2="42177" y2="23974"/>
                          <a14:foregroundMark x1="42177" y1="23974" x2="54153" y2="33010"/>
                          <a14:foregroundMark x1="54153" y1="33010" x2="56008" y2="36089"/>
                          <a14:foregroundMark x1="44758" y1="24572" x2="51290" y2="29162"/>
                          <a14:foregroundMark x1="51290" y1="29162" x2="53105" y2="31699"/>
                          <a14:foregroundMark x1="887" y1="79903" x2="7137" y2="74515"/>
                          <a14:foregroundMark x1="7137" y1="74515" x2="15484" y2="74943"/>
                          <a14:foregroundMark x1="15484" y1="74943" x2="22177" y2="80103"/>
                          <a14:foregroundMark x1="22177" y1="80103" x2="27863" y2="91135"/>
                          <a14:foregroundMark x1="13508" y1="35690" x2="37379" y2="76767"/>
                          <a14:foregroundMark x1="37379" y1="76767" x2="37782" y2="78107"/>
                          <a14:foregroundMark x1="19315" y1="34322" x2="39718" y2="49287"/>
                          <a14:foregroundMark x1="21393" y1="34550" x2="24556" y2="35832"/>
                          <a14:foregroundMark x1="18087" y1="33210" x2="21393" y2="34550"/>
                          <a14:foregroundMark x1="10000" y1="29932" x2="18087" y2="33210"/>
                          <a14:foregroundMark x1="12540" y1="58894" x2="30000" y2="86203"/>
                          <a14:foregroundMark x1="42823" y1="89766" x2="46250" y2="66021"/>
                          <a14:foregroundMark x1="46250" y1="66021" x2="46694" y2="65194"/>
                          <a14:foregroundMark x1="47863" y1="62999" x2="55524" y2="47919"/>
                          <a14:foregroundMark x1="55524" y1="47919" x2="56855" y2="40479"/>
                          <a14:foregroundMark x1="56855" y1="40479" x2="56210" y2="37600"/>
                          <a14:foregroundMark x1="484" y1="80844" x2="2056" y2="79618"/>
                          <a14:foregroundMark x1="30403" y1="42132" x2="34274" y2="86203"/>
                          <a14:foregroundMark x1="10000" y1="53677" x2="36653" y2="59778"/>
                          <a14:foregroundMark x1="36653" y1="59778" x2="41855" y2="59578"/>
                          <a14:foregroundMark x1="17711" y1="34835" x2="14476" y2="38170"/>
                          <a14:foregroundMark x1="22218" y1="30188" x2="17711" y2="34835"/>
                          <a14:foregroundMark x1="22218" y1="56556" x2="21089" y2="69726"/>
                          <a14:foregroundMark x1="10766" y1="52708" x2="16210" y2="66306"/>
                          <a14:backgroundMark x1="9798" y1="80844" x2="9798" y2="80844"/>
                          <a14:backgroundMark x1="9798" y1="80844" x2="13508" y2="80701"/>
                          <a14:backgroundMark x1="11573" y1="80445" x2="16008" y2="83865"/>
                          <a14:backgroundMark x1="8266" y1="78250" x2="12621" y2="85861"/>
                          <a14:backgroundMark x1="12621" y1="85861" x2="13508" y2="86345"/>
                          <a14:backgroundMark x1="47298" y1="19755" x2="59637" y2="30331"/>
                          <a14:backgroundMark x1="59637" y1="30331" x2="66048" y2="40422"/>
                          <a14:backgroundMark x1="66048" y1="40422" x2="67097" y2="68073"/>
                          <a14:backgroundMark x1="29798" y1="20582" x2="40403" y2="21408"/>
                          <a14:backgroundMark x1="40403" y1="21408" x2="41653" y2="21836"/>
                          <a14:backgroundMark x1="11169" y1="77822" x2="20161" y2="85718"/>
                          <a14:backgroundMark x1="20161" y1="85718" x2="22218" y2="89367"/>
                          <a14:backgroundMark x1="46895" y1="88940" x2="49032" y2="71380"/>
                          <a14:backgroundMark x1="45524" y1="21693" x2="54718" y2="28848"/>
                          <a14:backgroundMark x1="54718" y1="28848" x2="58750" y2="35148"/>
                          <a14:backgroundMark x1="30000" y1="18244" x2="3387" y2="21009"/>
                          <a14:backgroundMark x1="30000" y1="19755" x2="1089" y2="21950"/>
                          <a14:backgroundMark x1="5161" y1="22235" x2="17379" y2="20724"/>
                          <a14:backgroundMark x1="18347" y1="21693" x2="25726" y2="20582"/>
                          <a14:backgroundMark x1="22823" y1="87315" x2="24355" y2="92389"/>
                          <a14:backgroundMark x1="15927" y1="34692" x2="15927" y2="34692"/>
                          <a14:backgroundMark x1="10282" y1="34692" x2="10282" y2="34692"/>
                          <a14:backgroundMark x1="10726" y1="34379" x2="10726" y2="34379"/>
                          <a14:backgroundMark x1="17177" y1="33210" x2="17177" y2="33210"/>
                          <a14:backgroundMark x1="17621" y1="34835" x2="17621" y2="34835"/>
                          <a14:backgroundMark x1="17823" y1="34550" x2="17823" y2="34550"/>
                          <a14:backgroundMark x1="17419" y1="30074" x2="17419" y2="30074"/>
                          <a14:backgroundMark x1="15645" y1="30160" x2="15645" y2="30160"/>
                          <a14:backgroundMark x1="13589" y1="29846" x2="13589" y2="29846"/>
                          <a14:backgroundMark x1="11532" y1="30274" x2="11532" y2="30274"/>
                          <a14:backgroundMark x1="11210" y1="30274" x2="11210" y2="30274"/>
                          <a14:backgroundMark x1="10927" y1="30160" x2="10927" y2="30160"/>
                          <a14:backgroundMark x1="9597" y1="29761" x2="9597" y2="29761"/>
                          <a14:backgroundMark x1="9597" y1="29761" x2="9597" y2="29761"/>
                          <a14:backgroundMark x1="21653" y1="30274" x2="21653" y2="30274"/>
                          <a14:backgroundMark x1="21653" y1="30274" x2="21653" y2="30274"/>
                          <a14:backgroundMark x1="21976" y1="30274" x2="21976" y2="30274"/>
                          <a14:backgroundMark x1="23145" y1="30074" x2="23145" y2="30074"/>
                          <a14:backgroundMark x1="22258" y1="34550" x2="22258" y2="34550"/>
                          <a14:backgroundMark x1="22258" y1="34550" x2="22258" y2="34550"/>
                          <a14:backgroundMark x1="24153" y1="34122" x2="24153" y2="34122"/>
                          <a14:backgroundMark x1="26371" y1="34322" x2="26371" y2="34322"/>
                          <a14:backgroundMark x1="10927" y1="27765" x2="10927" y2="27765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628504" y="-1666577"/>
              <a:ext cx="6540716" cy="9251950"/>
            </a:xfrm>
            <a:prstGeom prst="rect">
              <a:avLst/>
            </a:prstGeom>
          </p:spPr>
        </p:pic>
        <p:pic>
          <p:nvPicPr>
            <p:cNvPr id="6" name="Imagem 11">
              <a:extLst>
                <a:ext uri="{FF2B5EF4-FFF2-40B4-BE49-F238E27FC236}">
                  <a16:creationId xmlns:a16="http://schemas.microsoft.com/office/drawing/2014/main" id="{0D853483-69DF-CF17-F788-75DFA956D3C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143150" y="758357"/>
              <a:ext cx="514376" cy="273064"/>
            </a:xfrm>
            <a:prstGeom prst="rect">
              <a:avLst/>
            </a:prstGeom>
          </p:spPr>
        </p:pic>
        <p:pic>
          <p:nvPicPr>
            <p:cNvPr id="7" name="Imagem 12">
              <a:extLst>
                <a:ext uri="{FF2B5EF4-FFF2-40B4-BE49-F238E27FC236}">
                  <a16:creationId xmlns:a16="http://schemas.microsoft.com/office/drawing/2014/main" id="{65DD4506-9699-CAAA-8276-5E0DF78988D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20693651">
              <a:off x="3580055" y="673905"/>
              <a:ext cx="514376" cy="273064"/>
            </a:xfrm>
            <a:prstGeom prst="rect">
              <a:avLst/>
            </a:prstGeom>
          </p:spPr>
        </p:pic>
        <p:sp>
          <p:nvSpPr>
            <p:cNvPr id="8" name="AutoShape 10">
              <a:extLst>
                <a:ext uri="{FF2B5EF4-FFF2-40B4-BE49-F238E27FC236}">
                  <a16:creationId xmlns:a16="http://schemas.microsoft.com/office/drawing/2014/main" id="{6EB7A178-0BDE-252E-C8F5-3B70390C9E81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009900" y="2928667"/>
              <a:ext cx="304800" cy="304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20" name="Retângulo 1">
              <a:extLst>
                <a:ext uri="{FF2B5EF4-FFF2-40B4-BE49-F238E27FC236}">
                  <a16:creationId xmlns:a16="http://schemas.microsoft.com/office/drawing/2014/main" id="{5035A218-9F5B-CA12-C85C-51B8958F2BF7}"/>
                </a:ext>
              </a:extLst>
            </p:cNvPr>
            <p:cNvSpPr/>
            <p:nvPr/>
          </p:nvSpPr>
          <p:spPr>
            <a:xfrm>
              <a:off x="3009899" y="1013299"/>
              <a:ext cx="2142423" cy="382036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dirty="0"/>
            </a:p>
          </p:txBody>
        </p:sp>
        <p:sp>
          <p:nvSpPr>
            <p:cNvPr id="21" name="Retângulo 3">
              <a:extLst>
                <a:ext uri="{FF2B5EF4-FFF2-40B4-BE49-F238E27FC236}">
                  <a16:creationId xmlns:a16="http://schemas.microsoft.com/office/drawing/2014/main" id="{17520587-9862-8361-34E3-3BF7573C46F8}"/>
                </a:ext>
              </a:extLst>
            </p:cNvPr>
            <p:cNvSpPr/>
            <p:nvPr/>
          </p:nvSpPr>
          <p:spPr>
            <a:xfrm>
              <a:off x="3575077" y="858663"/>
              <a:ext cx="455303" cy="4603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dirty="0"/>
            </a:p>
          </p:txBody>
        </p:sp>
        <p:sp>
          <p:nvSpPr>
            <p:cNvPr id="22" name="Retângulo 13">
              <a:extLst>
                <a:ext uri="{FF2B5EF4-FFF2-40B4-BE49-F238E27FC236}">
                  <a16:creationId xmlns:a16="http://schemas.microsoft.com/office/drawing/2014/main" id="{F5DEE58B-4313-224F-9BEA-B6A63E523293}"/>
                </a:ext>
              </a:extLst>
            </p:cNvPr>
            <p:cNvSpPr/>
            <p:nvPr/>
          </p:nvSpPr>
          <p:spPr>
            <a:xfrm>
              <a:off x="3887674" y="799626"/>
              <a:ext cx="455303" cy="4603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dirty="0"/>
            </a:p>
          </p:txBody>
        </p:sp>
        <p:pic>
          <p:nvPicPr>
            <p:cNvPr id="24" name="Imagem 41">
              <a:extLst>
                <a:ext uri="{FF2B5EF4-FFF2-40B4-BE49-F238E27FC236}">
                  <a16:creationId xmlns:a16="http://schemas.microsoft.com/office/drawing/2014/main" id="{2EF54FE1-3537-0E1A-2767-5EAC4B9FE21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3203" b="93060" l="5469" r="89844">
                          <a14:foregroundMark x1="15625" y1="11922" x2="43359" y2="6406"/>
                          <a14:foregroundMark x1="43359" y1="6406" x2="64453" y2="5516"/>
                          <a14:foregroundMark x1="64453" y1="5516" x2="80078" y2="12633"/>
                          <a14:foregroundMark x1="80078" y1="12633" x2="86719" y2="19395"/>
                          <a14:foregroundMark x1="86719" y1="19395" x2="81641" y2="46085"/>
                          <a14:foregroundMark x1="81641" y1="46085" x2="55859" y2="76157"/>
                          <a14:foregroundMark x1="61719" y1="81495" x2="60938" y2="89680"/>
                          <a14:foregroundMark x1="60938" y1="89680" x2="45703" y2="92527"/>
                          <a14:foregroundMark x1="45703" y1="92527" x2="32422" y2="86121"/>
                          <a14:foregroundMark x1="16556" y1="73665" x2="14063" y2="71708"/>
                          <a14:foregroundMark x1="17236" y1="74199" x2="16556" y2="73665"/>
                          <a14:foregroundMark x1="17916" y1="74733" x2="17236" y2="74199"/>
                          <a14:foregroundMark x1="18370" y1="75089" x2="17916" y2="74733"/>
                          <a14:foregroundMark x1="32422" y1="86121" x2="18370" y2="75089"/>
                          <a14:foregroundMark x1="14063" y1="71708" x2="28125" y2="52313"/>
                          <a14:foregroundMark x1="28125" y1="52313" x2="27734" y2="32384"/>
                          <a14:foregroundMark x1="62109" y1="20463" x2="30859" y2="78470"/>
                          <a14:foregroundMark x1="10978" y1="74733" x2="10938" y2="75089"/>
                          <a14:foregroundMark x1="11038" y1="74199" x2="10978" y2="74733"/>
                          <a14:foregroundMark x1="11098" y1="73665" x2="11038" y2="74199"/>
                          <a14:foregroundMark x1="17578" y1="16192" x2="11098" y2="73665"/>
                          <a14:foregroundMark x1="11384" y1="73665" x2="12891" y2="68861"/>
                          <a14:foregroundMark x1="11217" y1="74199" x2="11384" y2="73665"/>
                          <a14:foregroundMark x1="11050" y1="74733" x2="11217" y2="74199"/>
                          <a14:foregroundMark x1="10938" y1="75089" x2="11050" y2="74733"/>
                          <a14:foregroundMark x1="5469" y1="30605" x2="28516" y2="25979"/>
                          <a14:foregroundMark x1="28516" y1="25979" x2="57422" y2="29715"/>
                          <a14:foregroundMark x1="57422" y1="29715" x2="65625" y2="39858"/>
                          <a14:foregroundMark x1="65625" y1="39858" x2="53906" y2="52847"/>
                          <a14:foregroundMark x1="53906" y1="52847" x2="52734" y2="63879"/>
                          <a14:foregroundMark x1="52734" y1="63879" x2="51563" y2="65125"/>
                          <a14:foregroundMark x1="52734" y1="3737" x2="8594" y2="5338"/>
                          <a14:foregroundMark x1="64453" y1="92705" x2="46094" y2="91815"/>
                          <a14:foregroundMark x1="46094" y1="91815" x2="37500" y2="92171"/>
                          <a14:foregroundMark x1="53516" y1="3203" x2="26953" y2="3203"/>
                          <a14:foregroundMark x1="60156" y1="92527" x2="35938" y2="93060"/>
                          <a14:backgroundMark x1="11328" y1="74199" x2="11328" y2="74199"/>
                          <a14:backgroundMark x1="10938" y1="75089" x2="10938" y2="75089"/>
                          <a14:backgroundMark x1="10938" y1="74733" x2="10938" y2="74733"/>
                          <a14:backgroundMark x1="10547" y1="73665" x2="10547" y2="73665"/>
                          <a14:backgroundMark x1="11719" y1="73665" x2="11719" y2="73665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134833" y="147070"/>
              <a:ext cx="3249545" cy="7133763"/>
            </a:xfrm>
            <a:prstGeom prst="rect">
              <a:avLst/>
            </a:prstGeom>
          </p:spPr>
        </p:pic>
        <p:cxnSp>
          <p:nvCxnSpPr>
            <p:cNvPr id="25" name="Conexão reta 42">
              <a:extLst>
                <a:ext uri="{FF2B5EF4-FFF2-40B4-BE49-F238E27FC236}">
                  <a16:creationId xmlns:a16="http://schemas.microsoft.com/office/drawing/2014/main" id="{4A1F71D0-CF63-C6BB-BB2E-B2D27B6D9EA7}"/>
                </a:ext>
              </a:extLst>
            </p:cNvPr>
            <p:cNvCxnSpPr>
              <a:cxnSpLocks/>
            </p:cNvCxnSpPr>
            <p:nvPr/>
          </p:nvCxnSpPr>
          <p:spPr>
            <a:xfrm>
              <a:off x="1251605" y="6794500"/>
              <a:ext cx="1016000" cy="0"/>
            </a:xfrm>
            <a:prstGeom prst="line">
              <a:avLst/>
            </a:prstGeom>
            <a:ln w="762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70ED2C2C-E269-0076-3718-071A568BFB2A}"/>
              </a:ext>
            </a:extLst>
          </p:cNvPr>
          <p:cNvSpPr txBox="1"/>
          <p:nvPr/>
        </p:nvSpPr>
        <p:spPr>
          <a:xfrm>
            <a:off x="1383408" y="3094777"/>
            <a:ext cx="9633997" cy="718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PT" sz="4000" b="1" dirty="0" err="1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Recapitulation</a:t>
            </a:r>
            <a:r>
              <a:rPr lang="pt-PT" sz="40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pt-PT" sz="4000" b="1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ending</a:t>
            </a:r>
            <a:endParaRPr lang="pt-PT" sz="4000" dirty="0">
              <a:solidFill>
                <a:schemeClr val="tx2">
                  <a:lumMod val="75000"/>
                  <a:lumOff val="2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E13B5F6-A8B9-7E57-F702-1E3CA2BBD0BC}"/>
              </a:ext>
            </a:extLst>
          </p:cNvPr>
          <p:cNvSpPr txBox="1"/>
          <p:nvPr/>
        </p:nvSpPr>
        <p:spPr>
          <a:xfrm>
            <a:off x="4082469" y="5594416"/>
            <a:ext cx="9425183" cy="5933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PT" sz="3200" b="1" dirty="0"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Prof. Cristiana Palmela Pereira</a:t>
            </a:r>
            <a:endParaRPr lang="pt-PT" sz="3200" dirty="0">
              <a:solidFill>
                <a:schemeClr val="tx2">
                  <a:lumMod val="90000"/>
                  <a:lumOff val="1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D682C4F-2F21-C03C-CE20-4D750504C0CA}"/>
              </a:ext>
            </a:extLst>
          </p:cNvPr>
          <p:cNvSpPr txBox="1"/>
          <p:nvPr/>
        </p:nvSpPr>
        <p:spPr>
          <a:xfrm>
            <a:off x="6829971" y="6329099"/>
            <a:ext cx="9196264" cy="471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64" b="1" i="1" dirty="0" err="1">
                <a:solidFill>
                  <a:srgbClr val="002060"/>
                </a:solidFill>
              </a:rPr>
              <a:t>July</a:t>
            </a:r>
            <a:r>
              <a:rPr lang="pt-PT" sz="2464" b="1" i="1" dirty="0">
                <a:solidFill>
                  <a:srgbClr val="002060"/>
                </a:solidFill>
              </a:rPr>
              <a:t> 11, 17:30 </a:t>
            </a:r>
            <a:r>
              <a:rPr lang="pt-PT" sz="2464" b="1" i="1" dirty="0" err="1">
                <a:solidFill>
                  <a:srgbClr val="002060"/>
                </a:solidFill>
              </a:rPr>
              <a:t>pm</a:t>
            </a:r>
            <a:endParaRPr lang="pt-PT" sz="2464" b="1" i="1" dirty="0">
              <a:solidFill>
                <a:srgbClr val="002060"/>
              </a:solidFill>
            </a:endParaRP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32C4DC32-F246-5498-54E8-7FC9E2537D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0229" y="567055"/>
            <a:ext cx="9212778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pt-PT" sz="2400" b="1" i="0" u="none" strike="noStrike" cap="none" normalizeH="0" baseline="0" dirty="0">
                <a:ln>
                  <a:noFill/>
                </a:ln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I.O.F.O.S. INTERNATIONAL COURSE IN FORENSIC ODONTOLOGY</a:t>
            </a:r>
            <a:endParaRPr kumimoji="0" lang="pt-PT" altLang="pt-PT" sz="2400" b="0" i="0" u="none" strike="noStrike" cap="none" normalizeH="0" baseline="0" dirty="0">
              <a:ln>
                <a:noFill/>
              </a:ln>
              <a:solidFill>
                <a:schemeClr val="tx2">
                  <a:lumMod val="90000"/>
                  <a:lumOff val="10000"/>
                </a:schemeClr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pt-PT" sz="2400" b="1" i="0" u="none" strike="noStrike" cap="none" normalizeH="0" baseline="0" dirty="0">
                <a:ln>
                  <a:noFill/>
                </a:ln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AGE ESTIMATION WORKSHOP</a:t>
            </a:r>
            <a:endParaRPr kumimoji="0" lang="pt-PT" altLang="pt-PT" sz="2400" b="0" i="0" u="none" strike="noStrike" cap="none" normalizeH="0" baseline="0" dirty="0">
              <a:ln>
                <a:noFill/>
              </a:ln>
              <a:solidFill>
                <a:schemeClr val="tx2">
                  <a:lumMod val="90000"/>
                  <a:lumOff val="10000"/>
                </a:schemeClr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pt-PT" sz="2400" b="1" i="0" u="none" strike="noStrike" cap="none" normalizeH="0" baseline="0" dirty="0">
                <a:ln>
                  <a:noFill/>
                </a:ln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July 7-11, 2025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pt-PT" sz="24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Roboto" panose="02000000000000000000" pitchFamily="2" charset="0"/>
                <a:cs typeface="Times New Roman" panose="02020603050405020304" pitchFamily="18" charset="0"/>
              </a:rPr>
              <a:t>Florence, Italy</a:t>
            </a:r>
            <a:endParaRPr kumimoji="0" lang="en-US" altLang="pt-PT" sz="2400" b="0" i="0" u="none" strike="noStrike" cap="none" normalizeH="0" baseline="0" dirty="0">
              <a:ln>
                <a:noFill/>
              </a:ln>
              <a:solidFill>
                <a:schemeClr val="tx2">
                  <a:lumMod val="90000"/>
                  <a:lumOff val="1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Imagem 46">
            <a:extLst>
              <a:ext uri="{FF2B5EF4-FFF2-40B4-BE49-F238E27FC236}">
                <a16:creationId xmlns:a16="http://schemas.microsoft.com/office/drawing/2014/main" id="{6AF930B1-77FA-E6BB-C8E6-FA874EB1DB44}"/>
              </a:ext>
            </a:extLst>
          </p:cNvPr>
          <p:cNvPicPr>
            <a:picLocks noChangeAspect="1"/>
          </p:cNvPicPr>
          <p:nvPr/>
        </p:nvPicPr>
        <p:blipFill>
          <a:blip r:embed="rId10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677" y="5699655"/>
            <a:ext cx="1755517" cy="976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9043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Uma imagem com vestuário, pessoa, sorrir, sapatos&#10;&#10;Os conteúdos gerados por IA podem estar incorretos.">
            <a:extLst>
              <a:ext uri="{FF2B5EF4-FFF2-40B4-BE49-F238E27FC236}">
                <a16:creationId xmlns:a16="http://schemas.microsoft.com/office/drawing/2014/main" id="{4A65917A-67C0-0A6F-2250-6C1B88AF7D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43500" cy="6858000"/>
          </a:xfrm>
          <a:prstGeom prst="rect">
            <a:avLst/>
          </a:prstGeom>
        </p:spPr>
      </p:pic>
      <p:pic>
        <p:nvPicPr>
          <p:cNvPr id="5" name="Imagem 4" descr="Uma imagem com vestuário, pessoa, edifício, rua&#10;&#10;Os conteúdos gerados por IA podem estar incorretos.">
            <a:extLst>
              <a:ext uri="{FF2B5EF4-FFF2-40B4-BE49-F238E27FC236}">
                <a16:creationId xmlns:a16="http://schemas.microsoft.com/office/drawing/2014/main" id="{3F766FFB-8E97-EE3F-5A3F-F35F380A0E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0097" y="0"/>
            <a:ext cx="3857625" cy="6858000"/>
          </a:xfrm>
          <a:prstGeom prst="rect">
            <a:avLst/>
          </a:prstGeom>
        </p:spPr>
      </p:pic>
      <p:pic>
        <p:nvPicPr>
          <p:cNvPr id="7" name="Imagem 6" descr="Uma imagem com vestuário, interior, pessoa, mobília&#10;&#10;Os conteúdos gerados por IA podem estar incorretos.">
            <a:extLst>
              <a:ext uri="{FF2B5EF4-FFF2-40B4-BE49-F238E27FC236}">
                <a16:creationId xmlns:a16="http://schemas.microsoft.com/office/drawing/2014/main" id="{0AE7FC5F-5172-F0FC-8F76-B400A15EF3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1847" y="-9144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5725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693900-5139-976A-4EFA-FBBEA89324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6">
            <a:extLst>
              <a:ext uri="{FF2B5EF4-FFF2-40B4-BE49-F238E27FC236}">
                <a16:creationId xmlns:a16="http://schemas.microsoft.com/office/drawing/2014/main" id="{ECC75310-CD2D-BE0A-57B3-74A1C67BC0B1}"/>
              </a:ext>
            </a:extLst>
          </p:cNvPr>
          <p:cNvSpPr/>
          <p:nvPr/>
        </p:nvSpPr>
        <p:spPr>
          <a:xfrm>
            <a:off x="0" y="0"/>
            <a:ext cx="12192000" cy="2316539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5543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B056A6F4-7EEB-B83D-3E65-7970F0B1D8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32" b="16258"/>
          <a:stretch/>
        </p:blipFill>
        <p:spPr bwMode="auto">
          <a:xfrm>
            <a:off x="10372077" y="4541462"/>
            <a:ext cx="1441931" cy="1695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AD37621E-1F81-8570-3247-08D4A2D420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27408" y="467578"/>
            <a:ext cx="7721061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pt-PT" sz="2000" b="1" i="0" u="none" strike="noStrike" cap="none" normalizeH="0" baseline="0" dirty="0">
                <a:ln>
                  <a:noFill/>
                </a:ln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I.O.F.O.S. INTERNATIONAL COURSE IN FORENSIC ODONTOLOGY</a:t>
            </a:r>
            <a:endParaRPr kumimoji="0" lang="pt-PT" altLang="pt-PT" sz="2000" b="0" i="0" u="none" strike="noStrike" cap="none" normalizeH="0" baseline="0" dirty="0">
              <a:ln>
                <a:noFill/>
              </a:ln>
              <a:solidFill>
                <a:schemeClr val="tx2">
                  <a:lumMod val="90000"/>
                  <a:lumOff val="10000"/>
                </a:schemeClr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pt-PT" sz="2000" b="1" i="0" u="none" strike="noStrike" cap="none" normalizeH="0" baseline="0" dirty="0">
                <a:ln>
                  <a:noFill/>
                </a:ln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AGE ESTIMATION WORKSHOP</a:t>
            </a:r>
            <a:endParaRPr kumimoji="0" lang="pt-PT" altLang="pt-PT" sz="2000" b="0" i="0" u="none" strike="noStrike" cap="none" normalizeH="0" baseline="0" dirty="0">
              <a:ln>
                <a:noFill/>
              </a:ln>
              <a:solidFill>
                <a:schemeClr val="tx2">
                  <a:lumMod val="90000"/>
                  <a:lumOff val="10000"/>
                </a:schemeClr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pt-PT" sz="2000" b="1" i="0" u="none" strike="noStrike" cap="none" normalizeH="0" baseline="0" dirty="0">
                <a:ln>
                  <a:noFill/>
                </a:ln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July 7-11, 2025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pt-PT" sz="20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Roboto" panose="02000000000000000000" pitchFamily="2" charset="0"/>
                <a:cs typeface="Times New Roman" panose="02020603050405020304" pitchFamily="18" charset="0"/>
              </a:rPr>
              <a:t>Florence, Italy</a:t>
            </a:r>
            <a:endParaRPr kumimoji="0" lang="en-US" altLang="pt-PT" sz="2000" b="0" i="0" u="none" strike="noStrike" cap="none" normalizeH="0" baseline="0" dirty="0">
              <a:ln>
                <a:noFill/>
              </a:ln>
              <a:solidFill>
                <a:schemeClr val="tx2">
                  <a:lumMod val="90000"/>
                  <a:lumOff val="1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36964FDD-9D63-152F-6F24-B741363BC4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892" y="0"/>
            <a:ext cx="3857625" cy="6858000"/>
          </a:xfrm>
          <a:prstGeom prst="rect">
            <a:avLst/>
          </a:prstGeom>
        </p:spPr>
      </p:pic>
      <p:sp>
        <p:nvSpPr>
          <p:cNvPr id="6" name="TextBox 13">
            <a:extLst>
              <a:ext uri="{FF2B5EF4-FFF2-40B4-BE49-F238E27FC236}">
                <a16:creationId xmlns:a16="http://schemas.microsoft.com/office/drawing/2014/main" id="{C0295BEB-0014-03F3-A27F-4FBB4D3BE98B}"/>
              </a:ext>
            </a:extLst>
          </p:cNvPr>
          <p:cNvSpPr txBox="1"/>
          <p:nvPr/>
        </p:nvSpPr>
        <p:spPr>
          <a:xfrm>
            <a:off x="3115955" y="3297474"/>
            <a:ext cx="9633997" cy="718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PT" sz="40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FORTH  DAY</a:t>
            </a:r>
            <a:endParaRPr lang="pt-PT" sz="4000" dirty="0">
              <a:solidFill>
                <a:schemeClr val="tx2">
                  <a:lumMod val="75000"/>
                  <a:lumOff val="2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46726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m 14" descr="Uma imagem com ferramenta, Utensílio de cozinha, interior, Consumíveis de escritório&#10;&#10;Os conteúdos gerados por IA podem estar incorretos.">
            <a:extLst>
              <a:ext uri="{FF2B5EF4-FFF2-40B4-BE49-F238E27FC236}">
                <a16:creationId xmlns:a16="http://schemas.microsoft.com/office/drawing/2014/main" id="{B924677B-54DC-0682-A068-44D4EEE9A1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9999" y="2937510"/>
            <a:ext cx="2940368" cy="3920490"/>
          </a:xfrm>
          <a:prstGeom prst="rect">
            <a:avLst/>
          </a:prstGeom>
        </p:spPr>
      </p:pic>
      <p:pic>
        <p:nvPicPr>
          <p:cNvPr id="3" name="Imagem 2" descr="Uma imagem com vestuário, pessoa, homem, mobília&#10;&#10;Os conteúdos gerados por IA podem estar incorretos.">
            <a:extLst>
              <a:ext uri="{FF2B5EF4-FFF2-40B4-BE49-F238E27FC236}">
                <a16:creationId xmlns:a16="http://schemas.microsoft.com/office/drawing/2014/main" id="{DDCD1466-B55D-2E77-3D94-0F2A6C488C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" y="0"/>
            <a:ext cx="5143500" cy="6858000"/>
          </a:xfrm>
          <a:prstGeom prst="rect">
            <a:avLst/>
          </a:prstGeom>
        </p:spPr>
      </p:pic>
      <p:pic>
        <p:nvPicPr>
          <p:cNvPr id="5" name="Imagem 4" descr="Uma imagem com vestuário, interior, pessoa, mobília&#10;&#10;Os conteúdos gerados por IA podem estar incorretos.">
            <a:extLst>
              <a:ext uri="{FF2B5EF4-FFF2-40B4-BE49-F238E27FC236}">
                <a16:creationId xmlns:a16="http://schemas.microsoft.com/office/drawing/2014/main" id="{4CEE9EBB-090E-C980-CC68-8DD0764AFA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6662" y="0"/>
            <a:ext cx="3291840" cy="4389120"/>
          </a:xfrm>
          <a:prstGeom prst="rect">
            <a:avLst/>
          </a:prstGeom>
        </p:spPr>
      </p:pic>
      <p:pic>
        <p:nvPicPr>
          <p:cNvPr id="7" name="Imagem 6" descr="Uma imagem com vestuário, pessoa, cadeira, mobília&#10;&#10;Os conteúdos gerados por IA podem estar incorretos.">
            <a:extLst>
              <a:ext uri="{FF2B5EF4-FFF2-40B4-BE49-F238E27FC236}">
                <a16:creationId xmlns:a16="http://schemas.microsoft.com/office/drawing/2014/main" id="{50EB1D09-C5E5-C742-F16E-1A4304266A6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7072" y="0"/>
            <a:ext cx="3471863" cy="4629150"/>
          </a:xfrm>
          <a:prstGeom prst="rect">
            <a:avLst/>
          </a:prstGeom>
        </p:spPr>
      </p:pic>
      <p:pic>
        <p:nvPicPr>
          <p:cNvPr id="9" name="Imagem 8" descr="Uma imagem com pessoa, vestuário, Aprender, Cara humana&#10;&#10;Os conteúdos gerados por IA podem estar incorretos.">
            <a:extLst>
              <a:ext uri="{FF2B5EF4-FFF2-40B4-BE49-F238E27FC236}">
                <a16:creationId xmlns:a16="http://schemas.microsoft.com/office/drawing/2014/main" id="{D96C804B-0306-6B62-0D41-F014D891572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9694" y="3223260"/>
            <a:ext cx="2726055" cy="3634740"/>
          </a:xfrm>
          <a:prstGeom prst="rect">
            <a:avLst/>
          </a:prstGeom>
        </p:spPr>
      </p:pic>
      <p:pic>
        <p:nvPicPr>
          <p:cNvPr id="11" name="Imagem 10" descr="Uma imagem com pessoa, vestuário, mesa, mobília&#10;&#10;Os conteúdos gerados por IA podem estar incorretos.">
            <a:extLst>
              <a:ext uri="{FF2B5EF4-FFF2-40B4-BE49-F238E27FC236}">
                <a16:creationId xmlns:a16="http://schemas.microsoft.com/office/drawing/2014/main" id="{42208F79-B125-BED7-70A7-E49474B1EB0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1690" y="0"/>
            <a:ext cx="2468880" cy="3291840"/>
          </a:xfrm>
          <a:prstGeom prst="rect">
            <a:avLst/>
          </a:prstGeom>
        </p:spPr>
      </p:pic>
      <p:pic>
        <p:nvPicPr>
          <p:cNvPr id="13" name="Imagem 12" descr="Uma imagem com pessoa, vestuário, interior, Cara humana&#10;&#10;Os conteúdos gerados por IA podem estar incorretos.">
            <a:extLst>
              <a:ext uri="{FF2B5EF4-FFF2-40B4-BE49-F238E27FC236}">
                <a16:creationId xmlns:a16="http://schemas.microsoft.com/office/drawing/2014/main" id="{1D540490-B4A9-1036-AA05-BE710441BD8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8810" y="3291840"/>
            <a:ext cx="2674620" cy="3566160"/>
          </a:xfrm>
          <a:prstGeom prst="rect">
            <a:avLst/>
          </a:prstGeom>
        </p:spPr>
      </p:pic>
      <p:pic>
        <p:nvPicPr>
          <p:cNvPr id="17" name="Imagem 16" descr="Uma imagem com pessoa, Acessório de moda, Consumíveis de escritório, escrita à mão&#10;&#10;Os conteúdos gerados por IA podem estar incorretos.">
            <a:extLst>
              <a:ext uri="{FF2B5EF4-FFF2-40B4-BE49-F238E27FC236}">
                <a16:creationId xmlns:a16="http://schemas.microsoft.com/office/drawing/2014/main" id="{AA40FE2B-C0D6-9068-D628-33086CC4993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5419" y="4170680"/>
            <a:ext cx="2015490" cy="2687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5644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Uma imagem com interior, vestuário, mobília, parede&#10;&#10;Os conteúdos gerados por IA podem estar incorretos.">
            <a:extLst>
              <a:ext uri="{FF2B5EF4-FFF2-40B4-BE49-F238E27FC236}">
                <a16:creationId xmlns:a16="http://schemas.microsoft.com/office/drawing/2014/main" id="{D553AA6E-A2B9-A52A-2F6C-507517FA21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91920"/>
            <a:ext cx="4640580" cy="8249920"/>
          </a:xfrm>
          <a:prstGeom prst="rect">
            <a:avLst/>
          </a:prstGeom>
        </p:spPr>
      </p:pic>
      <p:pic>
        <p:nvPicPr>
          <p:cNvPr id="5" name="Imagem 4" descr="Uma imagem com vestuário, interior, pessoa, parede&#10;&#10;Os conteúdos gerados por IA podem estar incorretos.">
            <a:extLst>
              <a:ext uri="{FF2B5EF4-FFF2-40B4-BE49-F238E27FC236}">
                <a16:creationId xmlns:a16="http://schemas.microsoft.com/office/drawing/2014/main" id="{21FB63A5-473E-96E0-E39A-B83553C41B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7625" y="0"/>
            <a:ext cx="8453120" cy="4754880"/>
          </a:xfrm>
          <a:prstGeom prst="rect">
            <a:avLst/>
          </a:prstGeom>
        </p:spPr>
      </p:pic>
      <p:pic>
        <p:nvPicPr>
          <p:cNvPr id="7" name="Imagem 6" descr="Uma imagem com vestuário, pessoa, mesa, interior&#10;&#10;Os conteúdos gerados por IA podem estar incorretos.">
            <a:extLst>
              <a:ext uri="{FF2B5EF4-FFF2-40B4-BE49-F238E27FC236}">
                <a16:creationId xmlns:a16="http://schemas.microsoft.com/office/drawing/2014/main" id="{D2750110-4E5F-06CD-54EE-C48638D3E8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8345" y="2486025"/>
            <a:ext cx="7772400" cy="437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3544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m 14" descr="Uma imagem com serviço de mesa, garrafa, beber, Copo de vinho&#10;&#10;Os conteúdos gerados por IA podem estar incorretos.">
            <a:extLst>
              <a:ext uri="{FF2B5EF4-FFF2-40B4-BE49-F238E27FC236}">
                <a16:creationId xmlns:a16="http://schemas.microsoft.com/office/drawing/2014/main" id="{797D71B4-02C0-1D33-9392-1BEDB9297E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9599" y="-1"/>
            <a:ext cx="3120597" cy="5547727"/>
          </a:xfrm>
          <a:prstGeom prst="rect">
            <a:avLst/>
          </a:prstGeom>
        </p:spPr>
      </p:pic>
      <p:pic>
        <p:nvPicPr>
          <p:cNvPr id="3" name="Imagem 2" descr="Uma imagem com pessoa, Cara humana, vestuário, garrafa&#10;&#10;Os conteúdos gerados por IA podem estar incorretos.">
            <a:extLst>
              <a:ext uri="{FF2B5EF4-FFF2-40B4-BE49-F238E27FC236}">
                <a16:creationId xmlns:a16="http://schemas.microsoft.com/office/drawing/2014/main" id="{4D6C1F4D-42A1-FD4C-3DC9-8948A4036B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" y="2754630"/>
            <a:ext cx="3087786" cy="4103370"/>
          </a:xfrm>
          <a:prstGeom prst="rect">
            <a:avLst/>
          </a:prstGeom>
        </p:spPr>
      </p:pic>
      <p:pic>
        <p:nvPicPr>
          <p:cNvPr id="5" name="Imagem 4" descr="Uma imagem com pessoa, vestuário, Cara humana, serviço de mesa&#10;&#10;Os conteúdos gerados por IA podem estar incorretos.">
            <a:extLst>
              <a:ext uri="{FF2B5EF4-FFF2-40B4-BE49-F238E27FC236}">
                <a16:creationId xmlns:a16="http://schemas.microsoft.com/office/drawing/2014/main" id="{851E688D-9141-A4EA-A3C0-90F73EC07E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0197" y="0"/>
            <a:ext cx="2747963" cy="3651778"/>
          </a:xfrm>
          <a:prstGeom prst="rect">
            <a:avLst/>
          </a:prstGeom>
        </p:spPr>
      </p:pic>
      <p:pic>
        <p:nvPicPr>
          <p:cNvPr id="7" name="Imagem 6" descr="Uma imagem com pessoa, vestuário, Cara humana, serviço de mesa&#10;&#10;Os conteúdos gerados por IA podem estar incorretos.">
            <a:extLst>
              <a:ext uri="{FF2B5EF4-FFF2-40B4-BE49-F238E27FC236}">
                <a16:creationId xmlns:a16="http://schemas.microsoft.com/office/drawing/2014/main" id="{F804B4DF-3B3E-5D92-A248-C33082F8ECF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8171" y="0"/>
            <a:ext cx="4373829" cy="3291306"/>
          </a:xfrm>
          <a:prstGeom prst="rect">
            <a:avLst/>
          </a:prstGeom>
        </p:spPr>
      </p:pic>
      <p:pic>
        <p:nvPicPr>
          <p:cNvPr id="9" name="Imagem 8" descr="Uma imagem com Cara humana, vestuário, pessoa, mulher&#10;&#10;Os conteúdos gerados por IA podem estar incorretos.">
            <a:extLst>
              <a:ext uri="{FF2B5EF4-FFF2-40B4-BE49-F238E27FC236}">
                <a16:creationId xmlns:a16="http://schemas.microsoft.com/office/drawing/2014/main" id="{A4AA23F4-CA62-9538-ED5D-BDA10072F33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3841" y="3291306"/>
            <a:ext cx="4728159" cy="3557940"/>
          </a:xfrm>
          <a:prstGeom prst="rect">
            <a:avLst/>
          </a:prstGeom>
        </p:spPr>
      </p:pic>
      <p:pic>
        <p:nvPicPr>
          <p:cNvPr id="11" name="Imagem 10" descr="Uma imagem com pessoa, vestuário, Cara humana, serviço de mesa&#10;&#10;Os conteúdos gerados por IA podem estar incorretos.">
            <a:extLst>
              <a:ext uri="{FF2B5EF4-FFF2-40B4-BE49-F238E27FC236}">
                <a16:creationId xmlns:a16="http://schemas.microsoft.com/office/drawing/2014/main" id="{5B501B24-E3EC-15EB-361B-D380B420BD1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4520" y="3076432"/>
            <a:ext cx="5025339" cy="3781568"/>
          </a:xfrm>
          <a:prstGeom prst="rect">
            <a:avLst/>
          </a:prstGeom>
        </p:spPr>
      </p:pic>
      <p:pic>
        <p:nvPicPr>
          <p:cNvPr id="13" name="Imagem 12" descr="Uma imagem com vestuário, pessoa, Cara humana, homem&#10;&#10;Os conteúdos gerados por IA podem estar incorretos.">
            <a:extLst>
              <a:ext uri="{FF2B5EF4-FFF2-40B4-BE49-F238E27FC236}">
                <a16:creationId xmlns:a16="http://schemas.microsoft.com/office/drawing/2014/main" id="{DAC99B79-AA6B-B3D9-29A7-978155E549E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269600" cy="3026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9540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11ABB7-B895-47CC-ADA7-9F1537E27A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6">
            <a:extLst>
              <a:ext uri="{FF2B5EF4-FFF2-40B4-BE49-F238E27FC236}">
                <a16:creationId xmlns:a16="http://schemas.microsoft.com/office/drawing/2014/main" id="{DF962A53-596A-5DB3-6994-4AF8D86E3DDE}"/>
              </a:ext>
            </a:extLst>
          </p:cNvPr>
          <p:cNvSpPr/>
          <p:nvPr/>
        </p:nvSpPr>
        <p:spPr>
          <a:xfrm>
            <a:off x="0" y="0"/>
            <a:ext cx="12192000" cy="2316539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5543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936E600B-2B5B-EEBA-493F-79805267FF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32" b="16258"/>
          <a:stretch/>
        </p:blipFill>
        <p:spPr bwMode="auto">
          <a:xfrm>
            <a:off x="10372077" y="4541462"/>
            <a:ext cx="1441931" cy="1695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550BC321-0B67-0486-40C1-8BF6061744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27408" y="467578"/>
            <a:ext cx="7721061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pt-PT" sz="2000" b="1" i="0" u="none" strike="noStrike" cap="none" normalizeH="0" baseline="0" dirty="0">
                <a:ln>
                  <a:noFill/>
                </a:ln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I.O.F.O.S. INTERNATIONAL COURSE IN FORENSIC ODONTOLOGY</a:t>
            </a:r>
            <a:endParaRPr kumimoji="0" lang="pt-PT" altLang="pt-PT" sz="2000" b="0" i="0" u="none" strike="noStrike" cap="none" normalizeH="0" baseline="0" dirty="0">
              <a:ln>
                <a:noFill/>
              </a:ln>
              <a:solidFill>
                <a:schemeClr val="tx2">
                  <a:lumMod val="90000"/>
                  <a:lumOff val="10000"/>
                </a:schemeClr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pt-PT" sz="2000" b="1" i="0" u="none" strike="noStrike" cap="none" normalizeH="0" baseline="0" dirty="0">
                <a:ln>
                  <a:noFill/>
                </a:ln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AGE ESTIMATION WORKSHOP</a:t>
            </a:r>
            <a:endParaRPr kumimoji="0" lang="pt-PT" altLang="pt-PT" sz="2000" b="0" i="0" u="none" strike="noStrike" cap="none" normalizeH="0" baseline="0" dirty="0">
              <a:ln>
                <a:noFill/>
              </a:ln>
              <a:solidFill>
                <a:schemeClr val="tx2">
                  <a:lumMod val="90000"/>
                  <a:lumOff val="10000"/>
                </a:schemeClr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pt-PT" sz="2000" b="1" i="0" u="none" strike="noStrike" cap="none" normalizeH="0" baseline="0" dirty="0">
                <a:ln>
                  <a:noFill/>
                </a:ln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July 7-11, 2025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pt-PT" sz="20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Roboto" panose="02000000000000000000" pitchFamily="2" charset="0"/>
                <a:cs typeface="Times New Roman" panose="02020603050405020304" pitchFamily="18" charset="0"/>
              </a:rPr>
              <a:t>Florence, Italy</a:t>
            </a:r>
            <a:endParaRPr kumimoji="0" lang="en-US" altLang="pt-PT" sz="2000" b="0" i="0" u="none" strike="noStrike" cap="none" normalizeH="0" baseline="0" dirty="0">
              <a:ln>
                <a:noFill/>
              </a:ln>
              <a:solidFill>
                <a:schemeClr val="tx2">
                  <a:lumMod val="90000"/>
                  <a:lumOff val="1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DE4F78CC-F298-0995-56B7-0A9E4D8C07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892" y="0"/>
            <a:ext cx="3857625" cy="6858000"/>
          </a:xfrm>
          <a:prstGeom prst="rect">
            <a:avLst/>
          </a:prstGeom>
        </p:spPr>
      </p:pic>
      <p:sp>
        <p:nvSpPr>
          <p:cNvPr id="6" name="TextBox 13">
            <a:extLst>
              <a:ext uri="{FF2B5EF4-FFF2-40B4-BE49-F238E27FC236}">
                <a16:creationId xmlns:a16="http://schemas.microsoft.com/office/drawing/2014/main" id="{6938E439-AF54-671D-3FF2-74105E90A8B9}"/>
              </a:ext>
            </a:extLst>
          </p:cNvPr>
          <p:cNvSpPr txBox="1"/>
          <p:nvPr/>
        </p:nvSpPr>
        <p:spPr>
          <a:xfrm>
            <a:off x="3115955" y="3297474"/>
            <a:ext cx="9633997" cy="718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PT" sz="40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FIFHT  DAY</a:t>
            </a:r>
            <a:endParaRPr lang="pt-PT" sz="4000" dirty="0">
              <a:solidFill>
                <a:schemeClr val="tx2">
                  <a:lumMod val="75000"/>
                  <a:lumOff val="2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24783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A1AE81-2E91-BB79-139D-7DECA1CF0D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Uma imagem com interior, parede, mesa, quadro branco&#10;&#10;Os conteúdos gerados por IA podem estar incorretos.">
            <a:extLst>
              <a:ext uri="{FF2B5EF4-FFF2-40B4-BE49-F238E27FC236}">
                <a16:creationId xmlns:a16="http://schemas.microsoft.com/office/drawing/2014/main" id="{78A94D26-46C3-1422-8119-6ACAF70099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167"/>
          <a:stretch>
            <a:fillRect/>
          </a:stretch>
        </p:blipFill>
        <p:spPr>
          <a:xfrm>
            <a:off x="0" y="0"/>
            <a:ext cx="5154955" cy="6858000"/>
          </a:xfrm>
          <a:prstGeom prst="rect">
            <a:avLst/>
          </a:prstGeom>
        </p:spPr>
      </p:pic>
      <p:pic>
        <p:nvPicPr>
          <p:cNvPr id="7" name="Imagem 6" descr="Uma imagem com parede, vestuário, pessoa, interior&#10;&#10;Os conteúdos gerados por IA podem estar incorretos.">
            <a:extLst>
              <a:ext uri="{FF2B5EF4-FFF2-40B4-BE49-F238E27FC236}">
                <a16:creationId xmlns:a16="http://schemas.microsoft.com/office/drawing/2014/main" id="{D2496628-A4CB-4A49-1DCB-C86087A83B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5807" y="0"/>
            <a:ext cx="3857625" cy="6858000"/>
          </a:xfrm>
          <a:prstGeom prst="rect">
            <a:avLst/>
          </a:prstGeom>
        </p:spPr>
      </p:pic>
      <p:pic>
        <p:nvPicPr>
          <p:cNvPr id="9" name="Imagem 8" descr="Uma imagem com interior, cadeira, mobília, parede&#10;&#10;Os conteúdos gerados por IA podem estar incorretos.">
            <a:extLst>
              <a:ext uri="{FF2B5EF4-FFF2-40B4-BE49-F238E27FC236}">
                <a16:creationId xmlns:a16="http://schemas.microsoft.com/office/drawing/2014/main" id="{91AB71A6-BCFE-CB93-0701-8ACA7B26DC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63" t="44666" r="2963" b="1167"/>
          <a:stretch>
            <a:fillRect/>
          </a:stretch>
        </p:blipFill>
        <p:spPr>
          <a:xfrm>
            <a:off x="4389133" y="0"/>
            <a:ext cx="4722497" cy="4547590"/>
          </a:xfrm>
          <a:prstGeom prst="rect">
            <a:avLst/>
          </a:prstGeom>
        </p:spPr>
      </p:pic>
      <p:pic>
        <p:nvPicPr>
          <p:cNvPr id="5" name="Imagem 4" descr="Uma imagem com vestuário, sapatos, interior, homem&#10;&#10;Os conteúdos gerados por IA podem estar incorretos.">
            <a:extLst>
              <a:ext uri="{FF2B5EF4-FFF2-40B4-BE49-F238E27FC236}">
                <a16:creationId xmlns:a16="http://schemas.microsoft.com/office/drawing/2014/main" id="{A16A42EC-9438-567C-9A30-15C51CD2286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6106" y="3268980"/>
            <a:ext cx="2018824" cy="3589020"/>
          </a:xfrm>
          <a:prstGeom prst="rect">
            <a:avLst/>
          </a:prstGeom>
        </p:spPr>
      </p:pic>
      <p:pic>
        <p:nvPicPr>
          <p:cNvPr id="11" name="Imagem 10" descr="Uma imagem com texto, interior, quadro branco, secretária&#10;&#10;Os conteúdos gerados por IA podem estar incorretos.">
            <a:extLst>
              <a:ext uri="{FF2B5EF4-FFF2-40B4-BE49-F238E27FC236}">
                <a16:creationId xmlns:a16="http://schemas.microsoft.com/office/drawing/2014/main" id="{2F88BEA1-3856-CBFF-B5BD-2EB4B2A12AA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1771" y="2937510"/>
            <a:ext cx="2205276" cy="3920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2040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A drawing of a bridge and a trolley&#10;&#10;Description automatically generated">
            <a:extLst>
              <a:ext uri="{FF2B5EF4-FFF2-40B4-BE49-F238E27FC236}">
                <a16:creationId xmlns:a16="http://schemas.microsoft.com/office/drawing/2014/main" id="{3B28475F-8F9E-489A-A085-F7B9555331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041" y="562242"/>
            <a:ext cx="8109209" cy="5733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76197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DABCA1A-5478-F394-7854-3EFD5CFBD05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65"/>
          <a:stretch/>
        </p:blipFill>
        <p:spPr>
          <a:xfrm>
            <a:off x="7065105" y="836258"/>
            <a:ext cx="4266023" cy="515399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63D1982-2C45-75FD-82F5-D7EBB7E6B4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1245" y="857250"/>
            <a:ext cx="4267930" cy="51435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C6455D3-01FF-D99F-D1B8-9F9D37FA67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64070" y="867746"/>
            <a:ext cx="4125058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9522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0F78961F-A19A-E01C-AC0E-BAC27281C2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2295" y="214312"/>
            <a:ext cx="6187409" cy="642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546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6">
            <a:extLst>
              <a:ext uri="{FF2B5EF4-FFF2-40B4-BE49-F238E27FC236}">
                <a16:creationId xmlns:a16="http://schemas.microsoft.com/office/drawing/2014/main" id="{FF431C8F-A82B-E362-C523-098E7B7A9EE6}"/>
              </a:ext>
            </a:extLst>
          </p:cNvPr>
          <p:cNvSpPr/>
          <p:nvPr/>
        </p:nvSpPr>
        <p:spPr>
          <a:xfrm>
            <a:off x="0" y="0"/>
            <a:ext cx="12192000" cy="2316539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5543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931C83FE-C0C5-C002-61EE-1EEB900095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32" b="16258"/>
          <a:stretch/>
        </p:blipFill>
        <p:spPr bwMode="auto">
          <a:xfrm>
            <a:off x="10372077" y="4541462"/>
            <a:ext cx="1441931" cy="1695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02400854-9216-73F4-30BF-F623532E3A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27408" y="467578"/>
            <a:ext cx="7721061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pt-PT" sz="2000" b="1" i="0" u="none" strike="noStrike" cap="none" normalizeH="0" baseline="0" dirty="0">
                <a:ln>
                  <a:noFill/>
                </a:ln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I.O.F.O.S. INTERNATIONAL COURSE IN FORENSIC ODONTOLOGY</a:t>
            </a:r>
            <a:endParaRPr kumimoji="0" lang="pt-PT" altLang="pt-PT" sz="2000" b="0" i="0" u="none" strike="noStrike" cap="none" normalizeH="0" baseline="0" dirty="0">
              <a:ln>
                <a:noFill/>
              </a:ln>
              <a:solidFill>
                <a:schemeClr val="tx2">
                  <a:lumMod val="90000"/>
                  <a:lumOff val="10000"/>
                </a:schemeClr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pt-PT" sz="2000" b="1" i="0" u="none" strike="noStrike" cap="none" normalizeH="0" baseline="0" dirty="0">
                <a:ln>
                  <a:noFill/>
                </a:ln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AGE ESTIMATION WORKSHOP</a:t>
            </a:r>
            <a:endParaRPr kumimoji="0" lang="pt-PT" altLang="pt-PT" sz="2000" b="0" i="0" u="none" strike="noStrike" cap="none" normalizeH="0" baseline="0" dirty="0">
              <a:ln>
                <a:noFill/>
              </a:ln>
              <a:solidFill>
                <a:schemeClr val="tx2">
                  <a:lumMod val="90000"/>
                  <a:lumOff val="10000"/>
                </a:schemeClr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pt-PT" sz="2000" b="1" i="0" u="none" strike="noStrike" cap="none" normalizeH="0" baseline="0" dirty="0">
                <a:ln>
                  <a:noFill/>
                </a:ln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July 7-11, 2025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pt-PT" sz="20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Roboto" panose="02000000000000000000" pitchFamily="2" charset="0"/>
                <a:cs typeface="Times New Roman" panose="02020603050405020304" pitchFamily="18" charset="0"/>
              </a:rPr>
              <a:t>Florence, Italy</a:t>
            </a:r>
            <a:endParaRPr kumimoji="0" lang="en-US" altLang="pt-PT" sz="2000" b="0" i="0" u="none" strike="noStrike" cap="none" normalizeH="0" baseline="0" dirty="0">
              <a:ln>
                <a:noFill/>
              </a:ln>
              <a:solidFill>
                <a:schemeClr val="tx2">
                  <a:lumMod val="90000"/>
                  <a:lumOff val="1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B881EEC5-7791-144D-B9D0-3B2426CA36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892" y="0"/>
            <a:ext cx="3857625" cy="6858000"/>
          </a:xfrm>
          <a:prstGeom prst="rect">
            <a:avLst/>
          </a:prstGeom>
        </p:spPr>
      </p:pic>
      <p:sp>
        <p:nvSpPr>
          <p:cNvPr id="6" name="TextBox 13">
            <a:extLst>
              <a:ext uri="{FF2B5EF4-FFF2-40B4-BE49-F238E27FC236}">
                <a16:creationId xmlns:a16="http://schemas.microsoft.com/office/drawing/2014/main" id="{C87D7347-8509-1461-3D67-3AB0A73BC6FE}"/>
              </a:ext>
            </a:extLst>
          </p:cNvPr>
          <p:cNvSpPr txBox="1"/>
          <p:nvPr/>
        </p:nvSpPr>
        <p:spPr>
          <a:xfrm>
            <a:off x="3115955" y="3297474"/>
            <a:ext cx="9633997" cy="718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PT" sz="40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FIRST DAY</a:t>
            </a:r>
            <a:endParaRPr lang="pt-PT" sz="4000" dirty="0">
              <a:solidFill>
                <a:schemeClr val="tx2">
                  <a:lumMod val="75000"/>
                  <a:lumOff val="2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00769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>
            <a:extLst>
              <a:ext uri="{FF2B5EF4-FFF2-40B4-BE49-F238E27FC236}">
                <a16:creationId xmlns:a16="http://schemas.microsoft.com/office/drawing/2014/main" id="{0DC5D1CA-DA3A-E39C-A94C-8F74A49182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-497469"/>
            <a:ext cx="4303101" cy="36240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PT" altLang="pt-PT" sz="1350" dirty="0">
                <a:solidFill>
                  <a:prstClr val="black"/>
                </a:solidFill>
                <a:latin typeface="Arial" panose="020B0604020202020204" pitchFamily="34" charset="0"/>
              </a:rPr>
              <a:t>  </a:t>
            </a:r>
            <a:r>
              <a:rPr lang="pt-PT" altLang="pt-PT" sz="19050" dirty="0">
                <a:solidFill>
                  <a:prstClr val="black"/>
                </a:solidFill>
                <a:latin typeface="Arial" panose="020B0604020202020204" pitchFamily="34" charset="0"/>
              </a:rPr>
              <a:t>      </a:t>
            </a:r>
            <a:br>
              <a:rPr lang="pt-PT" altLang="pt-PT" sz="1350" dirty="0">
                <a:solidFill>
                  <a:prstClr val="black"/>
                </a:solidFill>
                <a:latin typeface="Arial" panose="020B0604020202020204" pitchFamily="34" charset="0"/>
              </a:rPr>
            </a:br>
            <a:endParaRPr lang="pt-PT" altLang="pt-PT" sz="135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br>
              <a:rPr lang="pt-PT" altLang="pt-PT" sz="1350" dirty="0">
                <a:solidFill>
                  <a:prstClr val="black"/>
                </a:solidFill>
                <a:latin typeface="Arial" panose="020B0604020202020204" pitchFamily="34" charset="0"/>
              </a:rPr>
            </a:br>
            <a:endParaRPr lang="pt-PT" altLang="pt-PT" sz="135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B4B8C37-E00F-8345-7D63-1FEAAC71CF68}"/>
              </a:ext>
            </a:extLst>
          </p:cNvPr>
          <p:cNvSpPr txBox="1"/>
          <p:nvPr/>
        </p:nvSpPr>
        <p:spPr>
          <a:xfrm>
            <a:off x="8454806" y="1893161"/>
            <a:ext cx="4573284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1350" dirty="0">
                <a:solidFill>
                  <a:srgbClr val="002060"/>
                </a:solidFill>
                <a:latin typeface="Verdana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cpereira@edu.ulisboa.pt</a:t>
            </a:r>
            <a:r>
              <a:rPr lang="pt-PT" sz="1350" dirty="0">
                <a:solidFill>
                  <a:srgbClr val="002060"/>
                </a:solidFill>
                <a:latin typeface="Verdana"/>
              </a:rPr>
              <a:t> </a:t>
            </a:r>
          </a:p>
        </p:txBody>
      </p:sp>
      <p:sp>
        <p:nvSpPr>
          <p:cNvPr id="3" name="TextBox 12">
            <a:extLst>
              <a:ext uri="{FF2B5EF4-FFF2-40B4-BE49-F238E27FC236}">
                <a16:creationId xmlns:a16="http://schemas.microsoft.com/office/drawing/2014/main" id="{161FFAA4-9D05-B3D8-0A8B-1DFB7E54A9F9}"/>
              </a:ext>
            </a:extLst>
          </p:cNvPr>
          <p:cNvSpPr txBox="1"/>
          <p:nvPr/>
        </p:nvSpPr>
        <p:spPr>
          <a:xfrm>
            <a:off x="7114746" y="699984"/>
            <a:ext cx="277749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2100" dirty="0">
                <a:solidFill>
                  <a:srgbClr val="002060"/>
                </a:solidFill>
                <a:latin typeface="Verdana"/>
              </a:rPr>
              <a:t>EDUCATION</a:t>
            </a:r>
          </a:p>
          <a:p>
            <a:endParaRPr lang="pt-PT" sz="2100" dirty="0">
              <a:solidFill>
                <a:srgbClr val="002060"/>
              </a:solidFill>
              <a:latin typeface="Verdana"/>
            </a:endParaRPr>
          </a:p>
          <a:p>
            <a:r>
              <a:rPr lang="pt-PT" sz="2100" dirty="0">
                <a:solidFill>
                  <a:srgbClr val="002060"/>
                </a:solidFill>
                <a:latin typeface="Verdana"/>
              </a:rPr>
              <a:t>2025/2026</a:t>
            </a:r>
          </a:p>
          <a:p>
            <a:endParaRPr lang="pt-PT" sz="2100" dirty="0">
              <a:solidFill>
                <a:srgbClr val="002060"/>
              </a:solidFill>
              <a:latin typeface="Verdana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551A7720-A244-C0CA-063C-3B091FF3A8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78234" y="485108"/>
            <a:ext cx="2312426" cy="829457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26218129-595A-6128-B9B0-19726B85C9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259" y="417195"/>
            <a:ext cx="4206766" cy="6023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FF79C144-7BE0-4F03-6DC8-636F881DF6C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69270" y="2507742"/>
            <a:ext cx="4588132" cy="3624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3474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F26F527E-D911-075F-8084-6C7C9F57CA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32" b="16258"/>
          <a:stretch/>
        </p:blipFill>
        <p:spPr bwMode="auto">
          <a:xfrm>
            <a:off x="185738" y="0"/>
            <a:ext cx="900113" cy="1058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>
            <a:extLst>
              <a:ext uri="{FF2B5EF4-FFF2-40B4-BE49-F238E27FC236}">
                <a16:creationId xmlns:a16="http://schemas.microsoft.com/office/drawing/2014/main" id="{77EB9E7B-0764-38BD-0990-7C372FADBF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1589" y="227621"/>
            <a:ext cx="470353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pt-PT" sz="1200" b="1" i="0" u="none" strike="noStrike" cap="none" normalizeH="0" baseline="0" dirty="0">
                <a:ln>
                  <a:noFill/>
                </a:ln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I.O.F.O.S. INTERNATIONAL COURSE IN FORENSIC ODONTOLOGY</a:t>
            </a:r>
            <a:endParaRPr kumimoji="0" lang="pt-PT" altLang="pt-PT" sz="1200" b="0" i="0" u="none" strike="noStrike" cap="none" normalizeH="0" baseline="0" dirty="0">
              <a:ln>
                <a:noFill/>
              </a:ln>
              <a:solidFill>
                <a:schemeClr val="tx2">
                  <a:lumMod val="90000"/>
                  <a:lumOff val="10000"/>
                </a:schemeClr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pt-PT" sz="1200" b="1" i="0" u="none" strike="noStrike" cap="none" normalizeH="0" baseline="0" dirty="0">
                <a:ln>
                  <a:noFill/>
                </a:ln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AGE ESTIMATION WORKSHOP</a:t>
            </a:r>
            <a:endParaRPr kumimoji="0" lang="pt-PT" altLang="pt-PT" sz="1200" b="0" i="0" u="none" strike="noStrike" cap="none" normalizeH="0" baseline="0" dirty="0">
              <a:ln>
                <a:noFill/>
              </a:ln>
              <a:solidFill>
                <a:schemeClr val="tx2">
                  <a:lumMod val="90000"/>
                  <a:lumOff val="10000"/>
                </a:schemeClr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pt-PT" sz="1200" b="1" i="0" u="none" strike="noStrike" cap="none" normalizeH="0" baseline="0" dirty="0">
                <a:ln>
                  <a:noFill/>
                </a:ln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July 7-11, 2025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pt-PT" sz="12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Roboto" panose="02000000000000000000" pitchFamily="2" charset="0"/>
                <a:cs typeface="Times New Roman" panose="02020603050405020304" pitchFamily="18" charset="0"/>
              </a:rPr>
              <a:t>Florence, Italy</a:t>
            </a:r>
            <a:endParaRPr kumimoji="0" lang="en-US" altLang="pt-PT" sz="1200" b="0" i="0" u="none" strike="noStrike" cap="none" normalizeH="0" baseline="0" dirty="0">
              <a:ln>
                <a:noFill/>
              </a:ln>
              <a:solidFill>
                <a:schemeClr val="tx2">
                  <a:lumMod val="90000"/>
                  <a:lumOff val="1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8AC3A767-1528-2876-0323-C049B35A62E5}"/>
              </a:ext>
            </a:extLst>
          </p:cNvPr>
          <p:cNvSpPr txBox="1"/>
          <p:nvPr/>
        </p:nvSpPr>
        <p:spPr>
          <a:xfrm rot="19921997">
            <a:off x="1551668" y="2930441"/>
            <a:ext cx="41433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3600" dirty="0" err="1"/>
              <a:t>Big</a:t>
            </a:r>
            <a:r>
              <a:rPr lang="pt-PT" sz="3600" dirty="0"/>
              <a:t> </a:t>
            </a:r>
            <a:r>
              <a:rPr lang="pt-PT" sz="3600" dirty="0" err="1"/>
              <a:t>Hand</a:t>
            </a:r>
            <a:r>
              <a:rPr lang="pt-PT" sz="3600" dirty="0"/>
              <a:t> 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52DA3A51-7E47-A735-66AE-51EE67EF5B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3189" y="-1071"/>
            <a:ext cx="51636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4868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Uma imagem com vestuário, pessoa, homem, Cara humana&#10;&#10;Os conteúdos gerados por IA podem estar incorretos.">
            <a:extLst>
              <a:ext uri="{FF2B5EF4-FFF2-40B4-BE49-F238E27FC236}">
                <a16:creationId xmlns:a16="http://schemas.microsoft.com/office/drawing/2014/main" id="{1ABE8824-C437-D379-9FBD-CA66467377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02794"/>
            <a:ext cx="8458200" cy="4757738"/>
          </a:xfrm>
          <a:prstGeom prst="rect">
            <a:avLst/>
          </a:prstGeom>
        </p:spPr>
      </p:pic>
      <p:pic>
        <p:nvPicPr>
          <p:cNvPr id="5" name="Imagem 4" descr="Uma imagem com vestuário, pessoa, interior, homem&#10;&#10;Os conteúdos gerados por IA podem estar incorretos.">
            <a:extLst>
              <a:ext uri="{FF2B5EF4-FFF2-40B4-BE49-F238E27FC236}">
                <a16:creationId xmlns:a16="http://schemas.microsoft.com/office/drawing/2014/main" id="{04F5BB16-E6C9-BAD2-2786-33D83ABFFC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-863600"/>
            <a:ext cx="5791200" cy="7721600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ED9CBC13-6464-6EF6-B776-CB8736D086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32" b="16258"/>
          <a:stretch/>
        </p:blipFill>
        <p:spPr bwMode="auto">
          <a:xfrm>
            <a:off x="185738" y="0"/>
            <a:ext cx="900113" cy="1058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3">
            <a:extLst>
              <a:ext uri="{FF2B5EF4-FFF2-40B4-BE49-F238E27FC236}">
                <a16:creationId xmlns:a16="http://schemas.microsoft.com/office/drawing/2014/main" id="{043D13EB-494E-5FD2-88BA-8C844D35AE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1589" y="227621"/>
            <a:ext cx="470353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pt-PT" sz="1200" b="1" i="0" u="none" strike="noStrike" cap="none" normalizeH="0" baseline="0" dirty="0">
                <a:ln>
                  <a:noFill/>
                </a:ln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I.O.F.O.S. INTERNATIONAL COURSE IN FORENSIC ODONTOLOGY</a:t>
            </a:r>
            <a:endParaRPr kumimoji="0" lang="pt-PT" altLang="pt-PT" sz="1200" b="0" i="0" u="none" strike="noStrike" cap="none" normalizeH="0" baseline="0" dirty="0">
              <a:ln>
                <a:noFill/>
              </a:ln>
              <a:solidFill>
                <a:schemeClr val="tx2">
                  <a:lumMod val="90000"/>
                  <a:lumOff val="10000"/>
                </a:schemeClr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pt-PT" sz="1200" b="1" i="0" u="none" strike="noStrike" cap="none" normalizeH="0" baseline="0" dirty="0">
                <a:ln>
                  <a:noFill/>
                </a:ln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AGE ESTIMATION WORKSHOP</a:t>
            </a:r>
            <a:endParaRPr kumimoji="0" lang="pt-PT" altLang="pt-PT" sz="1200" b="0" i="0" u="none" strike="noStrike" cap="none" normalizeH="0" baseline="0" dirty="0">
              <a:ln>
                <a:noFill/>
              </a:ln>
              <a:solidFill>
                <a:schemeClr val="tx2">
                  <a:lumMod val="90000"/>
                  <a:lumOff val="10000"/>
                </a:schemeClr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pt-PT" sz="1200" b="1" i="0" u="none" strike="noStrike" cap="none" normalizeH="0" baseline="0" dirty="0">
                <a:ln>
                  <a:noFill/>
                </a:ln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July 7-11, 2025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pt-PT" sz="12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Roboto" panose="02000000000000000000" pitchFamily="2" charset="0"/>
                <a:cs typeface="Times New Roman" panose="02020603050405020304" pitchFamily="18" charset="0"/>
              </a:rPr>
              <a:t>Florence, Italy</a:t>
            </a:r>
            <a:endParaRPr kumimoji="0" lang="en-US" altLang="pt-PT" sz="1200" b="0" i="0" u="none" strike="noStrike" cap="none" normalizeH="0" baseline="0" dirty="0">
              <a:ln>
                <a:noFill/>
              </a:ln>
              <a:solidFill>
                <a:schemeClr val="tx2">
                  <a:lumMod val="90000"/>
                  <a:lumOff val="1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48ECAFB4-84A8-697B-61D8-A809F9DBED23}"/>
              </a:ext>
            </a:extLst>
          </p:cNvPr>
          <p:cNvSpPr txBox="1"/>
          <p:nvPr/>
        </p:nvSpPr>
        <p:spPr>
          <a:xfrm>
            <a:off x="1706448" y="6330651"/>
            <a:ext cx="38338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/>
              <a:t>NEW GENERATION</a:t>
            </a:r>
          </a:p>
        </p:txBody>
      </p:sp>
    </p:spTree>
    <p:extLst>
      <p:ext uri="{BB962C8B-B14F-4D97-AF65-F5344CB8AC3E}">
        <p14:creationId xmlns:p14="http://schemas.microsoft.com/office/powerpoint/2010/main" val="41926626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agem 23" descr="Uma imagem com interior, parede, texto, mobília&#10;&#10;Os conteúdos gerados por IA podem estar incorretos.">
            <a:extLst>
              <a:ext uri="{FF2B5EF4-FFF2-40B4-BE49-F238E27FC236}">
                <a16:creationId xmlns:a16="http://schemas.microsoft.com/office/drawing/2014/main" id="{FC2A98F6-D577-6AEF-0FFB-A03D1467E4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9499" y="1702465"/>
            <a:ext cx="2957513" cy="5257801"/>
          </a:xfrm>
          <a:prstGeom prst="rect">
            <a:avLst/>
          </a:prstGeom>
        </p:spPr>
      </p:pic>
      <p:pic>
        <p:nvPicPr>
          <p:cNvPr id="23" name="Imagem 22" descr="Uma imagem com interior, parede, texto, mobília&#10;&#10;Os conteúdos gerados por IA podem estar incorretos.">
            <a:extLst>
              <a:ext uri="{FF2B5EF4-FFF2-40B4-BE49-F238E27FC236}">
                <a16:creationId xmlns:a16="http://schemas.microsoft.com/office/drawing/2014/main" id="{C60C67C8-5274-D47C-BB3B-2A6BF00A98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6453" y="3050974"/>
            <a:ext cx="2167673" cy="3853641"/>
          </a:xfrm>
          <a:prstGeom prst="rect">
            <a:avLst/>
          </a:prstGeom>
        </p:spPr>
      </p:pic>
      <p:pic>
        <p:nvPicPr>
          <p:cNvPr id="22" name="Imagem 21" descr="Uma imagem com interior, parede, texto, mobília&#10;&#10;Os conteúdos gerados por IA podem estar incorretos.">
            <a:extLst>
              <a:ext uri="{FF2B5EF4-FFF2-40B4-BE49-F238E27FC236}">
                <a16:creationId xmlns:a16="http://schemas.microsoft.com/office/drawing/2014/main" id="{AE5515BC-6DFF-C681-0428-2E58017560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4327" y="16541"/>
            <a:ext cx="2167673" cy="3853641"/>
          </a:xfrm>
          <a:prstGeom prst="rect">
            <a:avLst/>
          </a:prstGeom>
        </p:spPr>
      </p:pic>
      <p:pic>
        <p:nvPicPr>
          <p:cNvPr id="3" name="Imagem 2" descr="Uma imagem com interior, parede, texto, mobília&#10;&#10;Os conteúdos gerados por IA podem estar incorretos.">
            <a:extLst>
              <a:ext uri="{FF2B5EF4-FFF2-40B4-BE49-F238E27FC236}">
                <a16:creationId xmlns:a16="http://schemas.microsoft.com/office/drawing/2014/main" id="{50C91AAD-F80C-5125-C698-58E521F91B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167673" cy="3853641"/>
          </a:xfrm>
          <a:prstGeom prst="rect">
            <a:avLst/>
          </a:prstGeom>
        </p:spPr>
      </p:pic>
      <p:pic>
        <p:nvPicPr>
          <p:cNvPr id="5" name="Imagem 4" descr="Uma imagem com vestuário, interior, parede, quadro branco&#10;&#10;Os conteúdos gerados por IA podem estar incorretos.">
            <a:extLst>
              <a:ext uri="{FF2B5EF4-FFF2-40B4-BE49-F238E27FC236}">
                <a16:creationId xmlns:a16="http://schemas.microsoft.com/office/drawing/2014/main" id="{D63BCD80-DDD0-3E55-0780-89C8A12A79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48464"/>
            <a:ext cx="2389021" cy="4247147"/>
          </a:xfrm>
          <a:prstGeom prst="rect">
            <a:avLst/>
          </a:prstGeom>
        </p:spPr>
      </p:pic>
      <p:pic>
        <p:nvPicPr>
          <p:cNvPr id="7" name="Imagem 6" descr="Uma imagem com vestuário, interior, pessoa, parede&#10;&#10;Os conteúdos gerados por IA podem estar incorretos.">
            <a:extLst>
              <a:ext uri="{FF2B5EF4-FFF2-40B4-BE49-F238E27FC236}">
                <a16:creationId xmlns:a16="http://schemas.microsoft.com/office/drawing/2014/main" id="{67FC0C7D-AA24-0B6A-1F19-56031D78A5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382" y="0"/>
            <a:ext cx="2463466" cy="4379495"/>
          </a:xfrm>
          <a:prstGeom prst="rect">
            <a:avLst/>
          </a:prstGeom>
        </p:spPr>
      </p:pic>
      <p:pic>
        <p:nvPicPr>
          <p:cNvPr id="9" name="Imagem 8" descr="Uma imagem com vestuário, interior, Cara humana, apresentação&#10;&#10;Os conteúdos gerados por IA podem estar incorretos.">
            <a:extLst>
              <a:ext uri="{FF2B5EF4-FFF2-40B4-BE49-F238E27FC236}">
                <a16:creationId xmlns:a16="http://schemas.microsoft.com/office/drawing/2014/main" id="{2425FF2E-0A60-8476-E365-C1124EBDBDE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2565" y="-1"/>
            <a:ext cx="2463466" cy="4379495"/>
          </a:xfrm>
          <a:prstGeom prst="rect">
            <a:avLst/>
          </a:prstGeom>
        </p:spPr>
      </p:pic>
      <p:pic>
        <p:nvPicPr>
          <p:cNvPr id="13" name="Imagem 12" descr="Uma imagem com vestuário, interior, mobília, homem&#10;&#10;Os conteúdos gerados por IA podem estar incorretos.">
            <a:extLst>
              <a:ext uri="{FF2B5EF4-FFF2-40B4-BE49-F238E27FC236}">
                <a16:creationId xmlns:a16="http://schemas.microsoft.com/office/drawing/2014/main" id="{4102C8B0-543F-C5B3-AC33-FC4F135F792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0372" y="7141"/>
            <a:ext cx="2957513" cy="5257800"/>
          </a:xfrm>
          <a:prstGeom prst="rect">
            <a:avLst/>
          </a:prstGeom>
        </p:spPr>
      </p:pic>
      <p:pic>
        <p:nvPicPr>
          <p:cNvPr id="15" name="Imagem 14" descr="Uma imagem com vestuário, mobília, interior, quadro branco&#10;&#10;Os conteúdos gerados por IA podem estar incorretos.">
            <a:extLst>
              <a:ext uri="{FF2B5EF4-FFF2-40B4-BE49-F238E27FC236}">
                <a16:creationId xmlns:a16="http://schemas.microsoft.com/office/drawing/2014/main" id="{FAAD0700-A992-21ED-00E9-C5B70F7CD9E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7702" y="16541"/>
            <a:ext cx="2869108" cy="5100637"/>
          </a:xfrm>
          <a:prstGeom prst="rect">
            <a:avLst/>
          </a:prstGeom>
        </p:spPr>
      </p:pic>
      <p:pic>
        <p:nvPicPr>
          <p:cNvPr id="17" name="Imagem 16" descr="Uma imagem com vestuário, interior, mobília, parede&#10;&#10;Os conteúdos gerados por IA podem estar incorretos.">
            <a:extLst>
              <a:ext uri="{FF2B5EF4-FFF2-40B4-BE49-F238E27FC236}">
                <a16:creationId xmlns:a16="http://schemas.microsoft.com/office/drawing/2014/main" id="{C3799B4F-ABCB-4A1B-C583-EDFB111138C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1866" y="3274091"/>
            <a:ext cx="2073473" cy="3686175"/>
          </a:xfrm>
          <a:prstGeom prst="rect">
            <a:avLst/>
          </a:prstGeom>
        </p:spPr>
      </p:pic>
      <p:pic>
        <p:nvPicPr>
          <p:cNvPr id="19" name="Imagem 18" descr="Uma imagem com vestuário, mobília, interior, quadro branco&#10;&#10;Os conteúdos gerados por IA podem estar incorretos.">
            <a:extLst>
              <a:ext uri="{FF2B5EF4-FFF2-40B4-BE49-F238E27FC236}">
                <a16:creationId xmlns:a16="http://schemas.microsoft.com/office/drawing/2014/main" id="{0D3A4C9E-0A77-A9CC-9F4D-68B177892AC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2075" y="3470780"/>
            <a:ext cx="1921381" cy="3415789"/>
          </a:xfrm>
          <a:prstGeom prst="rect">
            <a:avLst/>
          </a:prstGeom>
        </p:spPr>
      </p:pic>
      <p:pic>
        <p:nvPicPr>
          <p:cNvPr id="21" name="Imagem 20" descr="Uma imagem com vestuário, interior, pessoa, parede&#10;&#10;Os conteúdos gerados por IA podem estar incorretos.">
            <a:extLst>
              <a:ext uri="{FF2B5EF4-FFF2-40B4-BE49-F238E27FC236}">
                <a16:creationId xmlns:a16="http://schemas.microsoft.com/office/drawing/2014/main" id="{7D0B8C5D-0AD5-158A-64DF-851BF6E1F33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1531" y="3338011"/>
            <a:ext cx="20574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6899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m 16" descr="Uma imagem com mobília, interior, vestuário, parede&#10;&#10;Os conteúdos gerados por IA podem estar incorretos.">
            <a:extLst>
              <a:ext uri="{FF2B5EF4-FFF2-40B4-BE49-F238E27FC236}">
                <a16:creationId xmlns:a16="http://schemas.microsoft.com/office/drawing/2014/main" id="{CD00E105-345A-0AD2-A4D9-E631723F94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4375" y="0"/>
            <a:ext cx="3857625" cy="6858000"/>
          </a:xfrm>
          <a:prstGeom prst="rect">
            <a:avLst/>
          </a:prstGeom>
        </p:spPr>
      </p:pic>
      <p:pic>
        <p:nvPicPr>
          <p:cNvPr id="3" name="Imagem 2" descr="Uma imagem com interior, parede, mobília, mesa&#10;&#10;Os conteúdos gerados por IA podem estar incorretos.">
            <a:extLst>
              <a:ext uri="{FF2B5EF4-FFF2-40B4-BE49-F238E27FC236}">
                <a16:creationId xmlns:a16="http://schemas.microsoft.com/office/drawing/2014/main" id="{70D83F8A-CE7C-E9C4-DA08-673C7F11D2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860" y="0"/>
            <a:ext cx="2591038" cy="4606290"/>
          </a:xfrm>
          <a:prstGeom prst="rect">
            <a:avLst/>
          </a:prstGeom>
        </p:spPr>
      </p:pic>
      <p:pic>
        <p:nvPicPr>
          <p:cNvPr id="5" name="Imagem 4" descr="Uma imagem com interior, parede, mobília, quadro branco&#10;&#10;Os conteúdos gerados por IA podem estar incorretos.">
            <a:extLst>
              <a:ext uri="{FF2B5EF4-FFF2-40B4-BE49-F238E27FC236}">
                <a16:creationId xmlns:a16="http://schemas.microsoft.com/office/drawing/2014/main" id="{23172AB6-C840-C0EC-ACCF-481107920E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6090" y="0"/>
            <a:ext cx="2591038" cy="4606290"/>
          </a:xfrm>
          <a:prstGeom prst="rect">
            <a:avLst/>
          </a:prstGeom>
        </p:spPr>
      </p:pic>
      <p:pic>
        <p:nvPicPr>
          <p:cNvPr id="7" name="Imagem 6" descr="Uma imagem com interior, vestuário, mobília, cadeira&#10;&#10;Os conteúdos gerados por IA podem estar incorretos.">
            <a:extLst>
              <a:ext uri="{FF2B5EF4-FFF2-40B4-BE49-F238E27FC236}">
                <a16:creationId xmlns:a16="http://schemas.microsoft.com/office/drawing/2014/main" id="{D53FE11C-EBE3-7950-CD1E-0B12CE949A1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1696" y="3200400"/>
            <a:ext cx="2768918" cy="3691890"/>
          </a:xfrm>
          <a:prstGeom prst="rect">
            <a:avLst/>
          </a:prstGeom>
        </p:spPr>
      </p:pic>
      <p:pic>
        <p:nvPicPr>
          <p:cNvPr id="9" name="Imagem 8" descr="Uma imagem com vestuário, mobília, interior, pessoa&#10;&#10;Os conteúdos gerados por IA podem estar incorretos.">
            <a:extLst>
              <a:ext uri="{FF2B5EF4-FFF2-40B4-BE49-F238E27FC236}">
                <a16:creationId xmlns:a16="http://schemas.microsoft.com/office/drawing/2014/main" id="{247CCFAE-DC81-3364-4A29-01D2C04A7AD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54780"/>
            <a:ext cx="2203133" cy="2937510"/>
          </a:xfrm>
          <a:prstGeom prst="rect">
            <a:avLst/>
          </a:prstGeom>
        </p:spPr>
      </p:pic>
      <p:pic>
        <p:nvPicPr>
          <p:cNvPr id="11" name="Imagem 10" descr="Uma imagem com vestuário, pessoa, texto, interior&#10;&#10;Os conteúdos gerados por IA podem estar incorretos.">
            <a:extLst>
              <a:ext uri="{FF2B5EF4-FFF2-40B4-BE49-F238E27FC236}">
                <a16:creationId xmlns:a16="http://schemas.microsoft.com/office/drawing/2014/main" id="{D975D10C-FE92-6A36-2DF4-E4F9C49E6C2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5219" y="0"/>
            <a:ext cx="4123373" cy="5497830"/>
          </a:xfrm>
          <a:prstGeom prst="rect">
            <a:avLst/>
          </a:prstGeom>
        </p:spPr>
      </p:pic>
      <p:pic>
        <p:nvPicPr>
          <p:cNvPr id="13" name="Imagem 12" descr="Uma imagem com vestuário, pessoa, mobília, interior&#10;&#10;Os conteúdos gerados por IA podem estar incorretos.">
            <a:extLst>
              <a:ext uri="{FF2B5EF4-FFF2-40B4-BE49-F238E27FC236}">
                <a16:creationId xmlns:a16="http://schemas.microsoft.com/office/drawing/2014/main" id="{BE7E5FF2-0F6E-F9CC-2AF7-F712CEFD238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0614" y="3877627"/>
            <a:ext cx="3973830" cy="2980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011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m 16" descr="Uma imagem com vestuário, pessoa, Cara humana, serviço de mesa&#10;&#10;Os conteúdos gerados por IA podem estar incorretos.">
            <a:extLst>
              <a:ext uri="{FF2B5EF4-FFF2-40B4-BE49-F238E27FC236}">
                <a16:creationId xmlns:a16="http://schemas.microsoft.com/office/drawing/2014/main" id="{C6BE2345-ACBA-42AE-A402-FB8043E774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3574" y="3474718"/>
            <a:ext cx="5143500" cy="6858000"/>
          </a:xfrm>
          <a:prstGeom prst="rect">
            <a:avLst/>
          </a:prstGeom>
        </p:spPr>
      </p:pic>
      <p:pic>
        <p:nvPicPr>
          <p:cNvPr id="15" name="Imagem 14" descr="Uma imagem com vestuário, pessoa, Cara humana, serviço de mesa&#10;&#10;Os conteúdos gerados por IA podem estar incorretos.">
            <a:extLst>
              <a:ext uri="{FF2B5EF4-FFF2-40B4-BE49-F238E27FC236}">
                <a16:creationId xmlns:a16="http://schemas.microsoft.com/office/drawing/2014/main" id="{432D9C07-5D53-616E-DE33-B9A55C9A29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910" y="2731770"/>
            <a:ext cx="5143500" cy="6858000"/>
          </a:xfrm>
          <a:prstGeom prst="rect">
            <a:avLst/>
          </a:prstGeom>
        </p:spPr>
      </p:pic>
      <p:pic>
        <p:nvPicPr>
          <p:cNvPr id="3" name="Imagem 2" descr="Uma imagem com Cara humana, ar livre, vestuário, pessoa&#10;&#10;Os conteúdos gerados por IA podem estar incorretos.">
            <a:extLst>
              <a:ext uri="{FF2B5EF4-FFF2-40B4-BE49-F238E27FC236}">
                <a16:creationId xmlns:a16="http://schemas.microsoft.com/office/drawing/2014/main" id="{3CF9D392-9D78-9A3B-40BF-8C954063CA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557588" cy="4743450"/>
          </a:xfrm>
          <a:prstGeom prst="rect">
            <a:avLst/>
          </a:prstGeom>
        </p:spPr>
      </p:pic>
      <p:pic>
        <p:nvPicPr>
          <p:cNvPr id="5" name="Imagem 4" descr="Uma imagem com pessoa, mesa, serviço de mesa, vestuário&#10;&#10;Os conteúdos gerados por IA podem estar incorretos.">
            <a:extLst>
              <a:ext uri="{FF2B5EF4-FFF2-40B4-BE49-F238E27FC236}">
                <a16:creationId xmlns:a16="http://schemas.microsoft.com/office/drawing/2014/main" id="{D29428A1-9C07-1C30-D0B6-B47695475E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6079" y="0"/>
            <a:ext cx="3248978" cy="4331970"/>
          </a:xfrm>
          <a:prstGeom prst="rect">
            <a:avLst/>
          </a:prstGeom>
        </p:spPr>
      </p:pic>
      <p:pic>
        <p:nvPicPr>
          <p:cNvPr id="7" name="Imagem 6" descr="Uma imagem com pessoa, vestuário, mesa, serviço de mesa&#10;&#10;Os conteúdos gerados por IA podem estar incorretos.">
            <a:extLst>
              <a:ext uri="{FF2B5EF4-FFF2-40B4-BE49-F238E27FC236}">
                <a16:creationId xmlns:a16="http://schemas.microsoft.com/office/drawing/2014/main" id="{BB131C21-9A4B-E571-B439-B9E73133966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7101" y="0"/>
            <a:ext cx="3248978" cy="4331970"/>
          </a:xfrm>
          <a:prstGeom prst="rect">
            <a:avLst/>
          </a:prstGeom>
        </p:spPr>
      </p:pic>
      <p:pic>
        <p:nvPicPr>
          <p:cNvPr id="9" name="Imagem 8" descr="Uma imagem com pessoa, mesa, vestuário, serviço de mesa&#10;&#10;Os conteúdos gerados por IA podem estar incorretos.">
            <a:extLst>
              <a:ext uri="{FF2B5EF4-FFF2-40B4-BE49-F238E27FC236}">
                <a16:creationId xmlns:a16="http://schemas.microsoft.com/office/drawing/2014/main" id="{0F63429A-58BB-E8B5-288B-AB23AE5B601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360" y="3143249"/>
            <a:ext cx="2824639" cy="3766185"/>
          </a:xfrm>
          <a:prstGeom prst="rect">
            <a:avLst/>
          </a:prstGeom>
        </p:spPr>
      </p:pic>
      <p:pic>
        <p:nvPicPr>
          <p:cNvPr id="11" name="Imagem 10" descr="Uma imagem com serviço de mesa, Cara humana, parede, pessoa&#10;&#10;Os conteúdos gerados por IA podem estar incorretos.">
            <a:extLst>
              <a:ext uri="{FF2B5EF4-FFF2-40B4-BE49-F238E27FC236}">
                <a16:creationId xmlns:a16="http://schemas.microsoft.com/office/drawing/2014/main" id="{2ACBBDBD-08CC-6C2F-A23D-78A1749932F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2051" y="3246118"/>
            <a:ext cx="2786063" cy="3714751"/>
          </a:xfrm>
          <a:prstGeom prst="rect">
            <a:avLst/>
          </a:prstGeom>
        </p:spPr>
      </p:pic>
      <p:pic>
        <p:nvPicPr>
          <p:cNvPr id="13" name="Imagem 12" descr="Uma imagem com vestuário, pessoa, Cara humana, serviço de mesa&#10;&#10;Os conteúdos gerados por IA podem estar incorretos.">
            <a:extLst>
              <a:ext uri="{FF2B5EF4-FFF2-40B4-BE49-F238E27FC236}">
                <a16:creationId xmlns:a16="http://schemas.microsoft.com/office/drawing/2014/main" id="{ACE7CBA5-B84B-CFBF-8F02-17CBA538B4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4569" y="-1"/>
            <a:ext cx="2357437" cy="3143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1761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FA5362-9B9A-8019-AF23-4C62B5A992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6">
            <a:extLst>
              <a:ext uri="{FF2B5EF4-FFF2-40B4-BE49-F238E27FC236}">
                <a16:creationId xmlns:a16="http://schemas.microsoft.com/office/drawing/2014/main" id="{2176A23C-DE90-D521-B5BD-A1907AB4B9D2}"/>
              </a:ext>
            </a:extLst>
          </p:cNvPr>
          <p:cNvSpPr/>
          <p:nvPr/>
        </p:nvSpPr>
        <p:spPr>
          <a:xfrm>
            <a:off x="0" y="0"/>
            <a:ext cx="12192000" cy="2316539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5543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B73971B6-7DAD-975E-303E-0166BCD3A9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32" b="16258"/>
          <a:stretch/>
        </p:blipFill>
        <p:spPr bwMode="auto">
          <a:xfrm>
            <a:off x="10372077" y="4541462"/>
            <a:ext cx="1441931" cy="1695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5B81B8FC-94D1-4527-5B37-E48951EF1C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27408" y="467578"/>
            <a:ext cx="7721061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pt-PT" sz="2000" b="1" i="0" u="none" strike="noStrike" cap="none" normalizeH="0" baseline="0" dirty="0">
                <a:ln>
                  <a:noFill/>
                </a:ln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I.O.F.O.S. INTERNATIONAL COURSE IN FORENSIC ODONTOLOGY</a:t>
            </a:r>
            <a:endParaRPr kumimoji="0" lang="pt-PT" altLang="pt-PT" sz="2000" b="0" i="0" u="none" strike="noStrike" cap="none" normalizeH="0" baseline="0" dirty="0">
              <a:ln>
                <a:noFill/>
              </a:ln>
              <a:solidFill>
                <a:schemeClr val="tx2">
                  <a:lumMod val="90000"/>
                  <a:lumOff val="10000"/>
                </a:schemeClr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pt-PT" sz="2000" b="1" i="0" u="none" strike="noStrike" cap="none" normalizeH="0" baseline="0" dirty="0">
                <a:ln>
                  <a:noFill/>
                </a:ln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AGE ESTIMATION WORKSHOP</a:t>
            </a:r>
            <a:endParaRPr kumimoji="0" lang="pt-PT" altLang="pt-PT" sz="2000" b="0" i="0" u="none" strike="noStrike" cap="none" normalizeH="0" baseline="0" dirty="0">
              <a:ln>
                <a:noFill/>
              </a:ln>
              <a:solidFill>
                <a:schemeClr val="tx2">
                  <a:lumMod val="90000"/>
                  <a:lumOff val="10000"/>
                </a:schemeClr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pt-PT" sz="2000" b="1" i="0" u="none" strike="noStrike" cap="none" normalizeH="0" baseline="0" dirty="0">
                <a:ln>
                  <a:noFill/>
                </a:ln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July 7-11, 2025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pt-PT" sz="20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Roboto" panose="02000000000000000000" pitchFamily="2" charset="0"/>
                <a:cs typeface="Times New Roman" panose="02020603050405020304" pitchFamily="18" charset="0"/>
              </a:rPr>
              <a:t>Florence, Italy</a:t>
            </a:r>
            <a:endParaRPr kumimoji="0" lang="en-US" altLang="pt-PT" sz="2000" b="0" i="0" u="none" strike="noStrike" cap="none" normalizeH="0" baseline="0" dirty="0">
              <a:ln>
                <a:noFill/>
              </a:ln>
              <a:solidFill>
                <a:schemeClr val="tx2">
                  <a:lumMod val="90000"/>
                  <a:lumOff val="1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35A0B6D9-91EB-E400-66E9-C83465A6E2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892" y="0"/>
            <a:ext cx="3857625" cy="6858000"/>
          </a:xfrm>
          <a:prstGeom prst="rect">
            <a:avLst/>
          </a:prstGeom>
        </p:spPr>
      </p:pic>
      <p:sp>
        <p:nvSpPr>
          <p:cNvPr id="6" name="TextBox 13">
            <a:extLst>
              <a:ext uri="{FF2B5EF4-FFF2-40B4-BE49-F238E27FC236}">
                <a16:creationId xmlns:a16="http://schemas.microsoft.com/office/drawing/2014/main" id="{BAB5740E-A5E2-2877-2482-67CDC6757499}"/>
              </a:ext>
            </a:extLst>
          </p:cNvPr>
          <p:cNvSpPr txBox="1"/>
          <p:nvPr/>
        </p:nvSpPr>
        <p:spPr>
          <a:xfrm>
            <a:off x="3115955" y="3297474"/>
            <a:ext cx="9633997" cy="718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PT" sz="40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SECOND DAY</a:t>
            </a:r>
            <a:endParaRPr lang="pt-PT" sz="4000" dirty="0">
              <a:solidFill>
                <a:schemeClr val="tx2">
                  <a:lumMod val="75000"/>
                  <a:lumOff val="2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96496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Uma imagem com vestuário, parede, interior, pessoa&#10;&#10;Os conteúdos gerados por IA podem estar incorretos.">
            <a:extLst>
              <a:ext uri="{FF2B5EF4-FFF2-40B4-BE49-F238E27FC236}">
                <a16:creationId xmlns:a16="http://schemas.microsoft.com/office/drawing/2014/main" id="{560D7A00-D850-2ED0-5ECF-AA59A06291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" y="0"/>
            <a:ext cx="9428480" cy="5303520"/>
          </a:xfrm>
          <a:prstGeom prst="rect">
            <a:avLst/>
          </a:prstGeom>
        </p:spPr>
      </p:pic>
      <p:pic>
        <p:nvPicPr>
          <p:cNvPr id="5" name="Imagem 4" descr="Uma imagem com interior, cadeira, mobília, vestuário&#10;&#10;Os conteúdos gerados por IA podem estar incorretos.">
            <a:extLst>
              <a:ext uri="{FF2B5EF4-FFF2-40B4-BE49-F238E27FC236}">
                <a16:creationId xmlns:a16="http://schemas.microsoft.com/office/drawing/2014/main" id="{D8828883-625D-126A-8F87-6E2C60CFC0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166"/>
          <a:stretch>
            <a:fillRect/>
          </a:stretch>
        </p:blipFill>
        <p:spPr>
          <a:xfrm>
            <a:off x="8334374" y="0"/>
            <a:ext cx="3857625" cy="3966210"/>
          </a:xfrm>
          <a:prstGeom prst="rect">
            <a:avLst/>
          </a:prstGeom>
        </p:spPr>
      </p:pic>
      <p:pic>
        <p:nvPicPr>
          <p:cNvPr id="7" name="Imagem 6" descr="Uma imagem com interior, parede, mobília, Cara humana&#10;&#10;Os conteúdos gerados por IA podem estar incorretos.">
            <a:extLst>
              <a:ext uri="{FF2B5EF4-FFF2-40B4-BE49-F238E27FC236}">
                <a16:creationId xmlns:a16="http://schemas.microsoft.com/office/drawing/2014/main" id="{E193A0B3-4249-8401-336B-15B9AF5CA1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250"/>
          <a:stretch>
            <a:fillRect/>
          </a:stretch>
        </p:blipFill>
        <p:spPr>
          <a:xfrm>
            <a:off x="8345805" y="2486025"/>
            <a:ext cx="3857625" cy="4371975"/>
          </a:xfrm>
          <a:prstGeom prst="rect">
            <a:avLst/>
          </a:prstGeom>
        </p:spPr>
      </p:pic>
      <p:pic>
        <p:nvPicPr>
          <p:cNvPr id="9" name="Imagem 8" descr="Uma imagem com interior, mobília, parede, mesa&#10;&#10;Os conteúdos gerados por IA podem estar incorretos.">
            <a:extLst>
              <a:ext uri="{FF2B5EF4-FFF2-40B4-BE49-F238E27FC236}">
                <a16:creationId xmlns:a16="http://schemas.microsoft.com/office/drawing/2014/main" id="{0F61D926-F8F3-17BB-BC56-85E71CA19D2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500"/>
          <a:stretch>
            <a:fillRect/>
          </a:stretch>
        </p:blipFill>
        <p:spPr>
          <a:xfrm>
            <a:off x="5394959" y="3429000"/>
            <a:ext cx="3857625" cy="3874770"/>
          </a:xfrm>
          <a:prstGeom prst="rect">
            <a:avLst/>
          </a:prstGeom>
        </p:spPr>
      </p:pic>
      <p:pic>
        <p:nvPicPr>
          <p:cNvPr id="11" name="Imagem 10" descr="Uma imagem com interior, parede, mobília, mesa&#10;&#10;Os conteúdos gerados por IA podem estar incorretos.">
            <a:extLst>
              <a:ext uri="{FF2B5EF4-FFF2-40B4-BE49-F238E27FC236}">
                <a16:creationId xmlns:a16="http://schemas.microsoft.com/office/drawing/2014/main" id="{AFDBB4F0-270F-F28A-7D1E-0232953B03E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000" b="12334"/>
          <a:stretch>
            <a:fillRect/>
          </a:stretch>
        </p:blipFill>
        <p:spPr>
          <a:xfrm>
            <a:off x="22977" y="4277678"/>
            <a:ext cx="2432566" cy="2580322"/>
          </a:xfrm>
          <a:prstGeom prst="rect">
            <a:avLst/>
          </a:prstGeom>
        </p:spPr>
      </p:pic>
      <p:pic>
        <p:nvPicPr>
          <p:cNvPr id="13" name="Imagem 12" descr="Uma imagem com pessoa, parede, interior, computador portátil&#10;&#10;Os conteúdos gerados por IA podem estar incorretos.">
            <a:extLst>
              <a:ext uri="{FF2B5EF4-FFF2-40B4-BE49-F238E27FC236}">
                <a16:creationId xmlns:a16="http://schemas.microsoft.com/office/drawing/2014/main" id="{2F0CCC64-4A6F-1F5B-DF87-3D169795C9A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2820" y="4277678"/>
            <a:ext cx="1451431" cy="2580322"/>
          </a:xfrm>
          <a:prstGeom prst="rect">
            <a:avLst/>
          </a:prstGeom>
        </p:spPr>
      </p:pic>
      <p:pic>
        <p:nvPicPr>
          <p:cNvPr id="15" name="Imagem 14" descr="Uma imagem com vestuário, pessoa, mulher, mobília&#10;&#10;Os conteúdos gerados por IA podem estar incorretos.">
            <a:extLst>
              <a:ext uri="{FF2B5EF4-FFF2-40B4-BE49-F238E27FC236}">
                <a16:creationId xmlns:a16="http://schemas.microsoft.com/office/drawing/2014/main" id="{97A383E6-76C2-1D71-E65A-9455553A2DF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5969" y="4277678"/>
            <a:ext cx="4656725" cy="2619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0116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7A596D-4EBB-CFFA-4665-3E816DC7CE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6">
            <a:extLst>
              <a:ext uri="{FF2B5EF4-FFF2-40B4-BE49-F238E27FC236}">
                <a16:creationId xmlns:a16="http://schemas.microsoft.com/office/drawing/2014/main" id="{668E0102-ACBD-62B2-2823-81235F869919}"/>
              </a:ext>
            </a:extLst>
          </p:cNvPr>
          <p:cNvSpPr/>
          <p:nvPr/>
        </p:nvSpPr>
        <p:spPr>
          <a:xfrm>
            <a:off x="0" y="0"/>
            <a:ext cx="12192000" cy="2316539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5543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22879AEA-7AB3-430A-85AD-C3E9E6BA8A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32" b="16258"/>
          <a:stretch/>
        </p:blipFill>
        <p:spPr bwMode="auto">
          <a:xfrm>
            <a:off x="10372077" y="4541462"/>
            <a:ext cx="1441931" cy="1695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216072BC-4526-753F-E06A-916DE90B59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27408" y="467578"/>
            <a:ext cx="7721061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pt-PT" sz="2000" b="1" i="0" u="none" strike="noStrike" cap="none" normalizeH="0" baseline="0" dirty="0">
                <a:ln>
                  <a:noFill/>
                </a:ln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I.O.F.O.S. INTERNATIONAL COURSE IN FORENSIC ODONTOLOGY</a:t>
            </a:r>
            <a:endParaRPr kumimoji="0" lang="pt-PT" altLang="pt-PT" sz="2000" b="0" i="0" u="none" strike="noStrike" cap="none" normalizeH="0" baseline="0" dirty="0">
              <a:ln>
                <a:noFill/>
              </a:ln>
              <a:solidFill>
                <a:schemeClr val="tx2">
                  <a:lumMod val="90000"/>
                  <a:lumOff val="10000"/>
                </a:schemeClr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pt-PT" sz="2000" b="1" i="0" u="none" strike="noStrike" cap="none" normalizeH="0" baseline="0" dirty="0">
                <a:ln>
                  <a:noFill/>
                </a:ln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AGE ESTIMATION WORKSHOP</a:t>
            </a:r>
            <a:endParaRPr kumimoji="0" lang="pt-PT" altLang="pt-PT" sz="2000" b="0" i="0" u="none" strike="noStrike" cap="none" normalizeH="0" baseline="0" dirty="0">
              <a:ln>
                <a:noFill/>
              </a:ln>
              <a:solidFill>
                <a:schemeClr val="tx2">
                  <a:lumMod val="90000"/>
                  <a:lumOff val="10000"/>
                </a:schemeClr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pt-PT" sz="2000" b="1" i="0" u="none" strike="noStrike" cap="none" normalizeH="0" baseline="0" dirty="0">
                <a:ln>
                  <a:noFill/>
                </a:ln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July 7-11, 2025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pt-PT" sz="20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Roboto" panose="02000000000000000000" pitchFamily="2" charset="0"/>
                <a:cs typeface="Times New Roman" panose="02020603050405020304" pitchFamily="18" charset="0"/>
              </a:rPr>
              <a:t>Florence, Italy</a:t>
            </a:r>
            <a:endParaRPr kumimoji="0" lang="en-US" altLang="pt-PT" sz="2000" b="0" i="0" u="none" strike="noStrike" cap="none" normalizeH="0" baseline="0" dirty="0">
              <a:ln>
                <a:noFill/>
              </a:ln>
              <a:solidFill>
                <a:schemeClr val="tx2">
                  <a:lumMod val="90000"/>
                  <a:lumOff val="1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45C4A212-9BCE-6332-CC02-F8D6E4BD89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892" y="0"/>
            <a:ext cx="3857625" cy="6858000"/>
          </a:xfrm>
          <a:prstGeom prst="rect">
            <a:avLst/>
          </a:prstGeom>
        </p:spPr>
      </p:pic>
      <p:sp>
        <p:nvSpPr>
          <p:cNvPr id="6" name="TextBox 13">
            <a:extLst>
              <a:ext uri="{FF2B5EF4-FFF2-40B4-BE49-F238E27FC236}">
                <a16:creationId xmlns:a16="http://schemas.microsoft.com/office/drawing/2014/main" id="{3102DF73-8CF4-9269-2320-DEBB0BD0B462}"/>
              </a:ext>
            </a:extLst>
          </p:cNvPr>
          <p:cNvSpPr txBox="1"/>
          <p:nvPr/>
        </p:nvSpPr>
        <p:spPr>
          <a:xfrm>
            <a:off x="3115955" y="3297474"/>
            <a:ext cx="9633997" cy="718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PT" sz="40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THIRD DAY</a:t>
            </a:r>
            <a:endParaRPr lang="pt-PT" sz="4000" dirty="0">
              <a:solidFill>
                <a:schemeClr val="tx2">
                  <a:lumMod val="75000"/>
                  <a:lumOff val="2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73081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Uma imagem com vestuário, pessoa, sapatos, edifício&#10;&#10;Os conteúdos gerados por IA podem estar incorretos.">
            <a:extLst>
              <a:ext uri="{FF2B5EF4-FFF2-40B4-BE49-F238E27FC236}">
                <a16:creationId xmlns:a16="http://schemas.microsoft.com/office/drawing/2014/main" id="{3ED93F03-0B68-A10A-882C-42C01E0E48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60645" cy="6858000"/>
          </a:xfrm>
          <a:prstGeom prst="rect">
            <a:avLst/>
          </a:prstGeom>
        </p:spPr>
      </p:pic>
      <p:pic>
        <p:nvPicPr>
          <p:cNvPr id="5" name="Imagem 4" descr="Uma imagem com pessoa, vestuário, Cara humana, sorrir&#10;&#10;Os conteúdos gerados por IA podem estar incorretos.">
            <a:extLst>
              <a:ext uri="{FF2B5EF4-FFF2-40B4-BE49-F238E27FC236}">
                <a16:creationId xmlns:a16="http://schemas.microsoft.com/office/drawing/2014/main" id="{821A0F42-B00B-885E-7436-284ED3CFCE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0645" y="0"/>
            <a:ext cx="7056120" cy="5292090"/>
          </a:xfrm>
          <a:prstGeom prst="rect">
            <a:avLst/>
          </a:prstGeom>
        </p:spPr>
      </p:pic>
      <p:pic>
        <p:nvPicPr>
          <p:cNvPr id="7" name="Imagem 6" descr="Uma imagem com Cara humana, pessoa, sorrir, vestuário&#10;&#10;Os conteúdos gerados por IA podem estar incorretos.">
            <a:extLst>
              <a:ext uri="{FF2B5EF4-FFF2-40B4-BE49-F238E27FC236}">
                <a16:creationId xmlns:a16="http://schemas.microsoft.com/office/drawing/2014/main" id="{40F389C9-A2AA-8918-728C-81148FF46C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3360" y="3691890"/>
            <a:ext cx="4358640" cy="3268980"/>
          </a:xfrm>
          <a:prstGeom prst="rect">
            <a:avLst/>
          </a:prstGeom>
        </p:spPr>
      </p:pic>
      <p:pic>
        <p:nvPicPr>
          <p:cNvPr id="9" name="Imagem 8" descr="Uma imagem com Cara humana, pessoa, sorrir, acessório&#10;&#10;Os conteúdos gerados por IA podem estar incorretos.">
            <a:extLst>
              <a:ext uri="{FF2B5EF4-FFF2-40B4-BE49-F238E27FC236}">
                <a16:creationId xmlns:a16="http://schemas.microsoft.com/office/drawing/2014/main" id="{18773AEF-3369-E472-3538-B888E4519E2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2075" y="3709035"/>
            <a:ext cx="2374583" cy="3166110"/>
          </a:xfrm>
          <a:prstGeom prst="rect">
            <a:avLst/>
          </a:prstGeom>
        </p:spPr>
      </p:pic>
      <p:pic>
        <p:nvPicPr>
          <p:cNvPr id="11" name="Imagem 10" descr="Uma imagem com pessoa, Cara humana, sorrir, óculos de Sol&#10;&#10;Os conteúdos gerados por IA podem estar incorretos.">
            <a:extLst>
              <a:ext uri="{FF2B5EF4-FFF2-40B4-BE49-F238E27FC236}">
                <a16:creationId xmlns:a16="http://schemas.microsoft.com/office/drawing/2014/main" id="{015A92F0-C095-F105-FCBC-3D321474CCC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8927" y="0"/>
            <a:ext cx="1723073" cy="2297430"/>
          </a:xfrm>
          <a:prstGeom prst="rect">
            <a:avLst/>
          </a:prstGeom>
        </p:spPr>
      </p:pic>
      <p:pic>
        <p:nvPicPr>
          <p:cNvPr id="13" name="Imagem 12" descr="Uma imagem com Cara humana, pessoa, acessório, óculos de sol&#10;&#10;Os conteúdos gerados por IA podem estar incorretos.">
            <a:extLst>
              <a:ext uri="{FF2B5EF4-FFF2-40B4-BE49-F238E27FC236}">
                <a16:creationId xmlns:a16="http://schemas.microsoft.com/office/drawing/2014/main" id="{C6CC2F58-6657-5D60-D6E8-B810C568703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8483" y="4743450"/>
            <a:ext cx="1585913" cy="2114550"/>
          </a:xfrm>
          <a:prstGeom prst="rect">
            <a:avLst/>
          </a:prstGeom>
        </p:spPr>
      </p:pic>
      <p:pic>
        <p:nvPicPr>
          <p:cNvPr id="15" name="Imagem 14" descr="Uma imagem com pessoa, Cara humana, sorrir, mulher&#10;&#10;Os conteúdos gerados por IA podem estar incorretos.">
            <a:extLst>
              <a:ext uri="{FF2B5EF4-FFF2-40B4-BE49-F238E27FC236}">
                <a16:creationId xmlns:a16="http://schemas.microsoft.com/office/drawing/2014/main" id="{6D4A5C8E-D772-4EE3-0E76-B2DF33BCB1E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3259" y="-74295"/>
            <a:ext cx="1585913" cy="2114550"/>
          </a:xfrm>
          <a:prstGeom prst="rect">
            <a:avLst/>
          </a:prstGeom>
        </p:spPr>
      </p:pic>
      <p:pic>
        <p:nvPicPr>
          <p:cNvPr id="17" name="Imagem 16" descr="Uma imagem com pessoa, Cara humana, vestuário, serviço de mesa&#10;&#10;Os conteúdos gerados por IA podem estar incorretos.">
            <a:extLst>
              <a:ext uri="{FF2B5EF4-FFF2-40B4-BE49-F238E27FC236}">
                <a16:creationId xmlns:a16="http://schemas.microsoft.com/office/drawing/2014/main" id="{527AC68B-DC34-4304-6FFE-73E5ECE4CE5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7611" y="0"/>
            <a:ext cx="2003821" cy="2671762"/>
          </a:xfrm>
          <a:prstGeom prst="rect">
            <a:avLst/>
          </a:prstGeom>
        </p:spPr>
      </p:pic>
      <p:pic>
        <p:nvPicPr>
          <p:cNvPr id="19" name="Imagem 18" descr="Uma imagem com pessoa, Cara humana, sorrir, acessório&#10;&#10;Os conteúdos gerados por IA podem estar incorretos.">
            <a:extLst>
              <a:ext uri="{FF2B5EF4-FFF2-40B4-BE49-F238E27FC236}">
                <a16:creationId xmlns:a16="http://schemas.microsoft.com/office/drawing/2014/main" id="{BA5079C9-5D0C-ED86-F689-6678691AE02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8400" y="3691890"/>
            <a:ext cx="1118711" cy="1491615"/>
          </a:xfrm>
          <a:prstGeom prst="rect">
            <a:avLst/>
          </a:prstGeom>
        </p:spPr>
      </p:pic>
      <p:pic>
        <p:nvPicPr>
          <p:cNvPr id="21" name="Imagem 20" descr="Uma imagem com pessoa, Cara humana, vestuário, óculos de sol&#10;&#10;Os conteúdos gerados por IA podem estar incorretos.">
            <a:extLst>
              <a:ext uri="{FF2B5EF4-FFF2-40B4-BE49-F238E27FC236}">
                <a16:creationId xmlns:a16="http://schemas.microsoft.com/office/drawing/2014/main" id="{28DFCE56-179C-E04A-D773-E12D8EA7877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2286" y="4909185"/>
            <a:ext cx="1474470" cy="1965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634790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Aspecto">
  <a:themeElements>
    <a:clrScheme name="Aspecto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o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1439</TotalTime>
  <Words>259</Words>
  <Application>Microsoft Office PowerPoint</Application>
  <PresentationFormat>Widescreen</PresentationFormat>
  <Paragraphs>52</Paragraphs>
  <Slides>22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32" baseType="lpstr">
      <vt:lpstr>Aptos</vt:lpstr>
      <vt:lpstr>Aptos Display</vt:lpstr>
      <vt:lpstr>Arial</vt:lpstr>
      <vt:lpstr>Calibri</vt:lpstr>
      <vt:lpstr>Roboto</vt:lpstr>
      <vt:lpstr>Times New Roman</vt:lpstr>
      <vt:lpstr>Verdana</vt:lpstr>
      <vt:lpstr>Wingdings 2</vt:lpstr>
      <vt:lpstr>Office Theme</vt:lpstr>
      <vt:lpstr>Aspecto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Cristiana Maria Palmela Pereira</dc:creator>
  <cp:lastModifiedBy>Mate Gadža LUX IT</cp:lastModifiedBy>
  <cp:revision>77</cp:revision>
  <dcterms:created xsi:type="dcterms:W3CDTF">2024-06-23T17:05:07Z</dcterms:created>
  <dcterms:modified xsi:type="dcterms:W3CDTF">2025-08-06T04:17:14Z</dcterms:modified>
</cp:coreProperties>
</file>